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1">
            <a:extLst>
              <a:ext uri="{FF2B5EF4-FFF2-40B4-BE49-F238E27FC236}">
                <a16:creationId xmlns:a16="http://schemas.microsoft.com/office/drawing/2014/main" xmlns="" id="{F72B27A9-8715-4DD0-BF80-4F1C184FA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258412" y="4204416"/>
            <a:ext cx="45719" cy="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701135" y="4423030"/>
            <a:ext cx="45719" cy="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6343187" y="4121860"/>
            <a:ext cx="159430" cy="45719"/>
          </a:xfrm>
          <a:custGeom>
            <a:avLst/>
            <a:gdLst>
              <a:gd name="connsiteX0" fmla="*/ 16475 w 1120346"/>
              <a:gd name="connsiteY0" fmla="*/ 304800 h 321276"/>
              <a:gd name="connsiteX1" fmla="*/ 411892 w 1120346"/>
              <a:gd name="connsiteY1" fmla="*/ 304800 h 321276"/>
              <a:gd name="connsiteX2" fmla="*/ 518983 w 1120346"/>
              <a:gd name="connsiteY2" fmla="*/ 280087 h 321276"/>
              <a:gd name="connsiteX3" fmla="*/ 766119 w 1120346"/>
              <a:gd name="connsiteY3" fmla="*/ 321276 h 321276"/>
              <a:gd name="connsiteX4" fmla="*/ 848497 w 1120346"/>
              <a:gd name="connsiteY4" fmla="*/ 222422 h 321276"/>
              <a:gd name="connsiteX5" fmla="*/ 955589 w 1120346"/>
              <a:gd name="connsiteY5" fmla="*/ 263611 h 321276"/>
              <a:gd name="connsiteX6" fmla="*/ 1079156 w 1120346"/>
              <a:gd name="connsiteY6" fmla="*/ 205946 h 321276"/>
              <a:gd name="connsiteX7" fmla="*/ 1120346 w 1120346"/>
              <a:gd name="connsiteY7" fmla="*/ 90616 h 321276"/>
              <a:gd name="connsiteX8" fmla="*/ 1021492 w 1120346"/>
              <a:gd name="connsiteY8" fmla="*/ 0 h 321276"/>
              <a:gd name="connsiteX9" fmla="*/ 889686 w 1120346"/>
              <a:gd name="connsiteY9" fmla="*/ 16476 h 321276"/>
              <a:gd name="connsiteX10" fmla="*/ 774356 w 1120346"/>
              <a:gd name="connsiteY10" fmla="*/ 49427 h 321276"/>
              <a:gd name="connsiteX11" fmla="*/ 691978 w 1120346"/>
              <a:gd name="connsiteY11" fmla="*/ 8238 h 321276"/>
              <a:gd name="connsiteX12" fmla="*/ 502508 w 1120346"/>
              <a:gd name="connsiteY12" fmla="*/ 90616 h 321276"/>
              <a:gd name="connsiteX13" fmla="*/ 247135 w 1120346"/>
              <a:gd name="connsiteY13" fmla="*/ 41189 h 321276"/>
              <a:gd name="connsiteX14" fmla="*/ 107092 w 1120346"/>
              <a:gd name="connsiteY14" fmla="*/ 65903 h 321276"/>
              <a:gd name="connsiteX15" fmla="*/ 49427 w 1120346"/>
              <a:gd name="connsiteY15" fmla="*/ 74141 h 321276"/>
              <a:gd name="connsiteX16" fmla="*/ 16475 w 1120346"/>
              <a:gd name="connsiteY16" fmla="*/ 131806 h 321276"/>
              <a:gd name="connsiteX17" fmla="*/ 0 w 1120346"/>
              <a:gd name="connsiteY17" fmla="*/ 205946 h 321276"/>
              <a:gd name="connsiteX18" fmla="*/ 41189 w 1120346"/>
              <a:gd name="connsiteY18" fmla="*/ 205946 h 321276"/>
              <a:gd name="connsiteX19" fmla="*/ 16475 w 1120346"/>
              <a:gd name="connsiteY19" fmla="*/ 304800 h 3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20346" h="321276">
                <a:moveTo>
                  <a:pt x="16475" y="304800"/>
                </a:moveTo>
                <a:lnTo>
                  <a:pt x="411892" y="304800"/>
                </a:lnTo>
                <a:lnTo>
                  <a:pt x="518983" y="280087"/>
                </a:lnTo>
                <a:lnTo>
                  <a:pt x="766119" y="321276"/>
                </a:lnTo>
                <a:lnTo>
                  <a:pt x="848497" y="222422"/>
                </a:lnTo>
                <a:lnTo>
                  <a:pt x="955589" y="263611"/>
                </a:lnTo>
                <a:lnTo>
                  <a:pt x="1079156" y="205946"/>
                </a:lnTo>
                <a:lnTo>
                  <a:pt x="1120346" y="90616"/>
                </a:lnTo>
                <a:lnTo>
                  <a:pt x="1021492" y="0"/>
                </a:lnTo>
                <a:lnTo>
                  <a:pt x="889686" y="16476"/>
                </a:lnTo>
                <a:lnTo>
                  <a:pt x="774356" y="49427"/>
                </a:lnTo>
                <a:lnTo>
                  <a:pt x="691978" y="8238"/>
                </a:lnTo>
                <a:lnTo>
                  <a:pt x="502508" y="90616"/>
                </a:lnTo>
                <a:lnTo>
                  <a:pt x="247135" y="41189"/>
                </a:lnTo>
                <a:lnTo>
                  <a:pt x="107092" y="65903"/>
                </a:lnTo>
                <a:lnTo>
                  <a:pt x="49427" y="74141"/>
                </a:lnTo>
                <a:lnTo>
                  <a:pt x="16475" y="131806"/>
                </a:lnTo>
                <a:lnTo>
                  <a:pt x="0" y="205946"/>
                </a:lnTo>
                <a:lnTo>
                  <a:pt x="41189" y="205946"/>
                </a:lnTo>
                <a:lnTo>
                  <a:pt x="16475" y="3048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6352547" y="4167579"/>
            <a:ext cx="144000" cy="45719"/>
          </a:xfrm>
          <a:custGeom>
            <a:avLst/>
            <a:gdLst>
              <a:gd name="connsiteX0" fmla="*/ 65902 w 1178010"/>
              <a:gd name="connsiteY0" fmla="*/ 65902 h 230659"/>
              <a:gd name="connsiteX1" fmla="*/ 486032 w 1178010"/>
              <a:gd name="connsiteY1" fmla="*/ 74140 h 230659"/>
              <a:gd name="connsiteX2" fmla="*/ 560173 w 1178010"/>
              <a:gd name="connsiteY2" fmla="*/ 49427 h 230659"/>
              <a:gd name="connsiteX3" fmla="*/ 807308 w 1178010"/>
              <a:gd name="connsiteY3" fmla="*/ 90616 h 230659"/>
              <a:gd name="connsiteX4" fmla="*/ 922638 w 1178010"/>
              <a:gd name="connsiteY4" fmla="*/ 0 h 230659"/>
              <a:gd name="connsiteX5" fmla="*/ 1029729 w 1178010"/>
              <a:gd name="connsiteY5" fmla="*/ 41189 h 230659"/>
              <a:gd name="connsiteX6" fmla="*/ 1145059 w 1178010"/>
              <a:gd name="connsiteY6" fmla="*/ 0 h 230659"/>
              <a:gd name="connsiteX7" fmla="*/ 1178010 w 1178010"/>
              <a:gd name="connsiteY7" fmla="*/ 65902 h 230659"/>
              <a:gd name="connsiteX8" fmla="*/ 1136821 w 1178010"/>
              <a:gd name="connsiteY8" fmla="*/ 181232 h 230659"/>
              <a:gd name="connsiteX9" fmla="*/ 988540 w 1178010"/>
              <a:gd name="connsiteY9" fmla="*/ 230659 h 230659"/>
              <a:gd name="connsiteX10" fmla="*/ 799070 w 1178010"/>
              <a:gd name="connsiteY10" fmla="*/ 214183 h 230659"/>
              <a:gd name="connsiteX11" fmla="*/ 197708 w 1178010"/>
              <a:gd name="connsiteY11" fmla="*/ 222421 h 230659"/>
              <a:gd name="connsiteX12" fmla="*/ 49427 w 1178010"/>
              <a:gd name="connsiteY12" fmla="*/ 222421 h 230659"/>
              <a:gd name="connsiteX13" fmla="*/ 0 w 1178010"/>
              <a:gd name="connsiteY13" fmla="*/ 172994 h 230659"/>
              <a:gd name="connsiteX14" fmla="*/ 65902 w 1178010"/>
              <a:gd name="connsiteY14" fmla="*/ 65902 h 23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010" h="230659">
                <a:moveTo>
                  <a:pt x="65902" y="65902"/>
                </a:moveTo>
                <a:lnTo>
                  <a:pt x="486032" y="74140"/>
                </a:lnTo>
                <a:lnTo>
                  <a:pt x="560173" y="49427"/>
                </a:lnTo>
                <a:lnTo>
                  <a:pt x="807308" y="90616"/>
                </a:lnTo>
                <a:lnTo>
                  <a:pt x="922638" y="0"/>
                </a:lnTo>
                <a:lnTo>
                  <a:pt x="1029729" y="41189"/>
                </a:lnTo>
                <a:lnTo>
                  <a:pt x="1145059" y="0"/>
                </a:lnTo>
                <a:lnTo>
                  <a:pt x="1178010" y="65902"/>
                </a:lnTo>
                <a:lnTo>
                  <a:pt x="1136821" y="181232"/>
                </a:lnTo>
                <a:lnTo>
                  <a:pt x="988540" y="230659"/>
                </a:lnTo>
                <a:lnTo>
                  <a:pt x="799070" y="214183"/>
                </a:lnTo>
                <a:lnTo>
                  <a:pt x="197708" y="222421"/>
                </a:lnTo>
                <a:lnTo>
                  <a:pt x="49427" y="222421"/>
                </a:lnTo>
                <a:lnTo>
                  <a:pt x="0" y="172994"/>
                </a:lnTo>
                <a:lnTo>
                  <a:pt x="65902" y="6590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6264557" y="4251912"/>
            <a:ext cx="158345" cy="45719"/>
          </a:xfrm>
          <a:custGeom>
            <a:avLst/>
            <a:gdLst>
              <a:gd name="connsiteX0" fmla="*/ 0 w 1169773"/>
              <a:gd name="connsiteY0" fmla="*/ 82378 h 337751"/>
              <a:gd name="connsiteX1" fmla="*/ 181233 w 1169773"/>
              <a:gd name="connsiteY1" fmla="*/ 65902 h 337751"/>
              <a:gd name="connsiteX2" fmla="*/ 337752 w 1169773"/>
              <a:gd name="connsiteY2" fmla="*/ 131805 h 337751"/>
              <a:gd name="connsiteX3" fmla="*/ 436606 w 1169773"/>
              <a:gd name="connsiteY3" fmla="*/ 0 h 337751"/>
              <a:gd name="connsiteX4" fmla="*/ 543698 w 1169773"/>
              <a:gd name="connsiteY4" fmla="*/ 24713 h 337751"/>
              <a:gd name="connsiteX5" fmla="*/ 601362 w 1169773"/>
              <a:gd name="connsiteY5" fmla="*/ 98854 h 337751"/>
              <a:gd name="connsiteX6" fmla="*/ 757881 w 1169773"/>
              <a:gd name="connsiteY6" fmla="*/ 41189 h 337751"/>
              <a:gd name="connsiteX7" fmla="*/ 889687 w 1169773"/>
              <a:gd name="connsiteY7" fmla="*/ 74140 h 337751"/>
              <a:gd name="connsiteX8" fmla="*/ 1103870 w 1169773"/>
              <a:gd name="connsiteY8" fmla="*/ 57665 h 337751"/>
              <a:gd name="connsiteX9" fmla="*/ 1153298 w 1169773"/>
              <a:gd name="connsiteY9" fmla="*/ 107092 h 337751"/>
              <a:gd name="connsiteX10" fmla="*/ 1169773 w 1169773"/>
              <a:gd name="connsiteY10" fmla="*/ 205946 h 337751"/>
              <a:gd name="connsiteX11" fmla="*/ 1079157 w 1169773"/>
              <a:gd name="connsiteY11" fmla="*/ 280086 h 337751"/>
              <a:gd name="connsiteX12" fmla="*/ 980303 w 1169773"/>
              <a:gd name="connsiteY12" fmla="*/ 263611 h 337751"/>
              <a:gd name="connsiteX13" fmla="*/ 897925 w 1169773"/>
              <a:gd name="connsiteY13" fmla="*/ 230659 h 337751"/>
              <a:gd name="connsiteX14" fmla="*/ 864973 w 1169773"/>
              <a:gd name="connsiteY14" fmla="*/ 280086 h 337751"/>
              <a:gd name="connsiteX15" fmla="*/ 675503 w 1169773"/>
              <a:gd name="connsiteY15" fmla="*/ 288324 h 337751"/>
              <a:gd name="connsiteX16" fmla="*/ 593125 w 1169773"/>
              <a:gd name="connsiteY16" fmla="*/ 321275 h 337751"/>
              <a:gd name="connsiteX17" fmla="*/ 428368 w 1169773"/>
              <a:gd name="connsiteY17" fmla="*/ 337751 h 337751"/>
              <a:gd name="connsiteX18" fmla="*/ 329514 w 1169773"/>
              <a:gd name="connsiteY18" fmla="*/ 304800 h 337751"/>
              <a:gd name="connsiteX19" fmla="*/ 230660 w 1169773"/>
              <a:gd name="connsiteY19" fmla="*/ 238897 h 337751"/>
              <a:gd name="connsiteX20" fmla="*/ 107092 w 1169773"/>
              <a:gd name="connsiteY20" fmla="*/ 263611 h 337751"/>
              <a:gd name="connsiteX21" fmla="*/ 8238 w 1169773"/>
              <a:gd name="connsiteY21" fmla="*/ 313038 h 337751"/>
              <a:gd name="connsiteX22" fmla="*/ 0 w 1169773"/>
              <a:gd name="connsiteY22" fmla="*/ 82378 h 33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9773" h="337751">
                <a:moveTo>
                  <a:pt x="0" y="82378"/>
                </a:moveTo>
                <a:lnTo>
                  <a:pt x="181233" y="65902"/>
                </a:lnTo>
                <a:lnTo>
                  <a:pt x="337752" y="131805"/>
                </a:lnTo>
                <a:lnTo>
                  <a:pt x="436606" y="0"/>
                </a:lnTo>
                <a:lnTo>
                  <a:pt x="543698" y="24713"/>
                </a:lnTo>
                <a:lnTo>
                  <a:pt x="601362" y="98854"/>
                </a:lnTo>
                <a:lnTo>
                  <a:pt x="757881" y="41189"/>
                </a:lnTo>
                <a:lnTo>
                  <a:pt x="889687" y="74140"/>
                </a:lnTo>
                <a:lnTo>
                  <a:pt x="1103870" y="57665"/>
                </a:lnTo>
                <a:lnTo>
                  <a:pt x="1153298" y="107092"/>
                </a:lnTo>
                <a:lnTo>
                  <a:pt x="1169773" y="205946"/>
                </a:lnTo>
                <a:lnTo>
                  <a:pt x="1079157" y="280086"/>
                </a:lnTo>
                <a:lnTo>
                  <a:pt x="980303" y="263611"/>
                </a:lnTo>
                <a:lnTo>
                  <a:pt x="897925" y="230659"/>
                </a:lnTo>
                <a:lnTo>
                  <a:pt x="864973" y="280086"/>
                </a:lnTo>
                <a:lnTo>
                  <a:pt x="675503" y="288324"/>
                </a:lnTo>
                <a:lnTo>
                  <a:pt x="593125" y="321275"/>
                </a:lnTo>
                <a:lnTo>
                  <a:pt x="428368" y="337751"/>
                </a:lnTo>
                <a:lnTo>
                  <a:pt x="329514" y="304800"/>
                </a:lnTo>
                <a:lnTo>
                  <a:pt x="230660" y="238897"/>
                </a:lnTo>
                <a:lnTo>
                  <a:pt x="107092" y="263611"/>
                </a:lnTo>
                <a:lnTo>
                  <a:pt x="8238" y="313038"/>
                </a:lnTo>
                <a:lnTo>
                  <a:pt x="0" y="8237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 rot="288616">
            <a:off x="6309064" y="4212700"/>
            <a:ext cx="113766" cy="45719"/>
          </a:xfrm>
          <a:custGeom>
            <a:avLst/>
            <a:gdLst>
              <a:gd name="connsiteX0" fmla="*/ 691978 w 881449"/>
              <a:gd name="connsiteY0" fmla="*/ 65903 h 354227"/>
              <a:gd name="connsiteX1" fmla="*/ 593124 w 881449"/>
              <a:gd name="connsiteY1" fmla="*/ 41189 h 354227"/>
              <a:gd name="connsiteX2" fmla="*/ 584886 w 881449"/>
              <a:gd name="connsiteY2" fmla="*/ 107092 h 354227"/>
              <a:gd name="connsiteX3" fmla="*/ 510746 w 881449"/>
              <a:gd name="connsiteY3" fmla="*/ 148281 h 354227"/>
              <a:gd name="connsiteX4" fmla="*/ 420130 w 881449"/>
              <a:gd name="connsiteY4" fmla="*/ 148281 h 354227"/>
              <a:gd name="connsiteX5" fmla="*/ 304800 w 881449"/>
              <a:gd name="connsiteY5" fmla="*/ 115330 h 354227"/>
              <a:gd name="connsiteX6" fmla="*/ 8238 w 881449"/>
              <a:gd name="connsiteY6" fmla="*/ 115330 h 354227"/>
              <a:gd name="connsiteX7" fmla="*/ 8238 w 881449"/>
              <a:gd name="connsiteY7" fmla="*/ 115330 h 354227"/>
              <a:gd name="connsiteX8" fmla="*/ 8238 w 881449"/>
              <a:gd name="connsiteY8" fmla="*/ 238897 h 354227"/>
              <a:gd name="connsiteX9" fmla="*/ 0 w 881449"/>
              <a:gd name="connsiteY9" fmla="*/ 296562 h 354227"/>
              <a:gd name="connsiteX10" fmla="*/ 49427 w 881449"/>
              <a:gd name="connsiteY10" fmla="*/ 321276 h 354227"/>
              <a:gd name="connsiteX11" fmla="*/ 115330 w 881449"/>
              <a:gd name="connsiteY11" fmla="*/ 288324 h 354227"/>
              <a:gd name="connsiteX12" fmla="*/ 205946 w 881449"/>
              <a:gd name="connsiteY12" fmla="*/ 263611 h 354227"/>
              <a:gd name="connsiteX13" fmla="*/ 271849 w 881449"/>
              <a:gd name="connsiteY13" fmla="*/ 337751 h 354227"/>
              <a:gd name="connsiteX14" fmla="*/ 403654 w 881449"/>
              <a:gd name="connsiteY14" fmla="*/ 354227 h 354227"/>
              <a:gd name="connsiteX15" fmla="*/ 518984 w 881449"/>
              <a:gd name="connsiteY15" fmla="*/ 337751 h 354227"/>
              <a:gd name="connsiteX16" fmla="*/ 576649 w 881449"/>
              <a:gd name="connsiteY16" fmla="*/ 321276 h 354227"/>
              <a:gd name="connsiteX17" fmla="*/ 683740 w 881449"/>
              <a:gd name="connsiteY17" fmla="*/ 280087 h 354227"/>
              <a:gd name="connsiteX18" fmla="*/ 757881 w 881449"/>
              <a:gd name="connsiteY18" fmla="*/ 271849 h 354227"/>
              <a:gd name="connsiteX19" fmla="*/ 815546 w 881449"/>
              <a:gd name="connsiteY19" fmla="*/ 271849 h 354227"/>
              <a:gd name="connsiteX20" fmla="*/ 881449 w 881449"/>
              <a:gd name="connsiteY20" fmla="*/ 205946 h 354227"/>
              <a:gd name="connsiteX21" fmla="*/ 815546 w 881449"/>
              <a:gd name="connsiteY21" fmla="*/ 65903 h 354227"/>
              <a:gd name="connsiteX22" fmla="*/ 815546 w 881449"/>
              <a:gd name="connsiteY22" fmla="*/ 0 h 354227"/>
              <a:gd name="connsiteX23" fmla="*/ 716692 w 881449"/>
              <a:gd name="connsiteY23" fmla="*/ 16476 h 354227"/>
              <a:gd name="connsiteX24" fmla="*/ 691978 w 881449"/>
              <a:gd name="connsiteY24" fmla="*/ 65903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1449" h="354227">
                <a:moveTo>
                  <a:pt x="691978" y="65903"/>
                </a:moveTo>
                <a:lnTo>
                  <a:pt x="593124" y="41189"/>
                </a:lnTo>
                <a:lnTo>
                  <a:pt x="584886" y="107092"/>
                </a:lnTo>
                <a:lnTo>
                  <a:pt x="510746" y="148281"/>
                </a:lnTo>
                <a:lnTo>
                  <a:pt x="420130" y="148281"/>
                </a:lnTo>
                <a:lnTo>
                  <a:pt x="304800" y="115330"/>
                </a:lnTo>
                <a:lnTo>
                  <a:pt x="8238" y="115330"/>
                </a:lnTo>
                <a:lnTo>
                  <a:pt x="8238" y="115330"/>
                </a:lnTo>
                <a:lnTo>
                  <a:pt x="8238" y="238897"/>
                </a:lnTo>
                <a:lnTo>
                  <a:pt x="0" y="296562"/>
                </a:lnTo>
                <a:lnTo>
                  <a:pt x="49427" y="321276"/>
                </a:lnTo>
                <a:lnTo>
                  <a:pt x="115330" y="288324"/>
                </a:lnTo>
                <a:lnTo>
                  <a:pt x="205946" y="263611"/>
                </a:lnTo>
                <a:lnTo>
                  <a:pt x="271849" y="337751"/>
                </a:lnTo>
                <a:lnTo>
                  <a:pt x="403654" y="354227"/>
                </a:lnTo>
                <a:lnTo>
                  <a:pt x="518984" y="337751"/>
                </a:lnTo>
                <a:lnTo>
                  <a:pt x="576649" y="321276"/>
                </a:lnTo>
                <a:lnTo>
                  <a:pt x="683740" y="280087"/>
                </a:lnTo>
                <a:lnTo>
                  <a:pt x="757881" y="271849"/>
                </a:lnTo>
                <a:lnTo>
                  <a:pt x="815546" y="271849"/>
                </a:lnTo>
                <a:lnTo>
                  <a:pt x="881449" y="205946"/>
                </a:lnTo>
                <a:lnTo>
                  <a:pt x="815546" y="65903"/>
                </a:lnTo>
                <a:lnTo>
                  <a:pt x="815546" y="0"/>
                </a:lnTo>
                <a:lnTo>
                  <a:pt x="716692" y="16476"/>
                </a:lnTo>
                <a:lnTo>
                  <a:pt x="691978" y="659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양쪽 모서리가 잘린 사각형 52"/>
          <p:cNvSpPr/>
          <p:nvPr/>
        </p:nvSpPr>
        <p:spPr>
          <a:xfrm rot="5400000">
            <a:off x="7146114" y="3234363"/>
            <a:ext cx="190955" cy="45719"/>
          </a:xfrm>
          <a:prstGeom prst="snip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rot="678916">
            <a:off x="7818229" y="3660888"/>
            <a:ext cx="45719" cy="114698"/>
          </a:xfrm>
          <a:custGeom>
            <a:avLst/>
            <a:gdLst>
              <a:gd name="connsiteX0" fmla="*/ 345989 w 469557"/>
              <a:gd name="connsiteY0" fmla="*/ 24714 h 1178011"/>
              <a:gd name="connsiteX1" fmla="*/ 255373 w 469557"/>
              <a:gd name="connsiteY1" fmla="*/ 16476 h 1178011"/>
              <a:gd name="connsiteX2" fmla="*/ 181232 w 469557"/>
              <a:gd name="connsiteY2" fmla="*/ 0 h 1178011"/>
              <a:gd name="connsiteX3" fmla="*/ 131805 w 469557"/>
              <a:gd name="connsiteY3" fmla="*/ 49427 h 1178011"/>
              <a:gd name="connsiteX4" fmla="*/ 82378 w 469557"/>
              <a:gd name="connsiteY4" fmla="*/ 49427 h 1178011"/>
              <a:gd name="connsiteX5" fmla="*/ 65903 w 469557"/>
              <a:gd name="connsiteY5" fmla="*/ 156519 h 1178011"/>
              <a:gd name="connsiteX6" fmla="*/ 123567 w 469557"/>
              <a:gd name="connsiteY6" fmla="*/ 271849 h 1178011"/>
              <a:gd name="connsiteX7" fmla="*/ 98854 w 469557"/>
              <a:gd name="connsiteY7" fmla="*/ 337752 h 1178011"/>
              <a:gd name="connsiteX8" fmla="*/ 0 w 469557"/>
              <a:gd name="connsiteY8" fmla="*/ 362465 h 1178011"/>
              <a:gd name="connsiteX9" fmla="*/ 115330 w 469557"/>
              <a:gd name="connsiteY9" fmla="*/ 518984 h 1178011"/>
              <a:gd name="connsiteX10" fmla="*/ 82378 w 469557"/>
              <a:gd name="connsiteY10" fmla="*/ 650790 h 1178011"/>
              <a:gd name="connsiteX11" fmla="*/ 172994 w 469557"/>
              <a:gd name="connsiteY11" fmla="*/ 733168 h 1178011"/>
              <a:gd name="connsiteX12" fmla="*/ 181232 w 469557"/>
              <a:gd name="connsiteY12" fmla="*/ 864973 h 1178011"/>
              <a:gd name="connsiteX13" fmla="*/ 181232 w 469557"/>
              <a:gd name="connsiteY13" fmla="*/ 988541 h 1178011"/>
              <a:gd name="connsiteX14" fmla="*/ 74140 w 469557"/>
              <a:gd name="connsiteY14" fmla="*/ 988541 h 1178011"/>
              <a:gd name="connsiteX15" fmla="*/ 115330 w 469557"/>
              <a:gd name="connsiteY15" fmla="*/ 1145060 h 1178011"/>
              <a:gd name="connsiteX16" fmla="*/ 271849 w 469557"/>
              <a:gd name="connsiteY16" fmla="*/ 1120346 h 1178011"/>
              <a:gd name="connsiteX17" fmla="*/ 280086 w 469557"/>
              <a:gd name="connsiteY17" fmla="*/ 1178011 h 1178011"/>
              <a:gd name="connsiteX18" fmla="*/ 436605 w 469557"/>
              <a:gd name="connsiteY18" fmla="*/ 1161535 h 1178011"/>
              <a:gd name="connsiteX19" fmla="*/ 354227 w 469557"/>
              <a:gd name="connsiteY19" fmla="*/ 1079157 h 1178011"/>
              <a:gd name="connsiteX20" fmla="*/ 395416 w 469557"/>
              <a:gd name="connsiteY20" fmla="*/ 963827 h 1178011"/>
              <a:gd name="connsiteX21" fmla="*/ 469557 w 469557"/>
              <a:gd name="connsiteY21" fmla="*/ 864973 h 1178011"/>
              <a:gd name="connsiteX22" fmla="*/ 370703 w 469557"/>
              <a:gd name="connsiteY22" fmla="*/ 757881 h 1178011"/>
              <a:gd name="connsiteX23" fmla="*/ 403654 w 469557"/>
              <a:gd name="connsiteY23" fmla="*/ 626076 h 1178011"/>
              <a:gd name="connsiteX24" fmla="*/ 354227 w 469557"/>
              <a:gd name="connsiteY24" fmla="*/ 560173 h 1178011"/>
              <a:gd name="connsiteX25" fmla="*/ 313038 w 469557"/>
              <a:gd name="connsiteY25" fmla="*/ 444844 h 1178011"/>
              <a:gd name="connsiteX26" fmla="*/ 403654 w 469557"/>
              <a:gd name="connsiteY26" fmla="*/ 370703 h 1178011"/>
              <a:gd name="connsiteX27" fmla="*/ 337751 w 469557"/>
              <a:gd name="connsiteY27" fmla="*/ 296562 h 1178011"/>
              <a:gd name="connsiteX28" fmla="*/ 296562 w 469557"/>
              <a:gd name="connsiteY28" fmla="*/ 156519 h 1178011"/>
              <a:gd name="connsiteX29" fmla="*/ 345989 w 469557"/>
              <a:gd name="connsiteY29" fmla="*/ 24714 h 11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69557" h="1178011">
                <a:moveTo>
                  <a:pt x="345989" y="24714"/>
                </a:moveTo>
                <a:lnTo>
                  <a:pt x="255373" y="16476"/>
                </a:lnTo>
                <a:lnTo>
                  <a:pt x="181232" y="0"/>
                </a:lnTo>
                <a:lnTo>
                  <a:pt x="131805" y="49427"/>
                </a:lnTo>
                <a:lnTo>
                  <a:pt x="82378" y="49427"/>
                </a:lnTo>
                <a:lnTo>
                  <a:pt x="65903" y="156519"/>
                </a:lnTo>
                <a:lnTo>
                  <a:pt x="123567" y="271849"/>
                </a:lnTo>
                <a:lnTo>
                  <a:pt x="98854" y="337752"/>
                </a:lnTo>
                <a:lnTo>
                  <a:pt x="0" y="362465"/>
                </a:lnTo>
                <a:lnTo>
                  <a:pt x="115330" y="518984"/>
                </a:lnTo>
                <a:lnTo>
                  <a:pt x="82378" y="650790"/>
                </a:lnTo>
                <a:lnTo>
                  <a:pt x="172994" y="733168"/>
                </a:lnTo>
                <a:lnTo>
                  <a:pt x="181232" y="864973"/>
                </a:lnTo>
                <a:lnTo>
                  <a:pt x="181232" y="988541"/>
                </a:lnTo>
                <a:lnTo>
                  <a:pt x="74140" y="988541"/>
                </a:lnTo>
                <a:lnTo>
                  <a:pt x="115330" y="1145060"/>
                </a:lnTo>
                <a:lnTo>
                  <a:pt x="271849" y="1120346"/>
                </a:lnTo>
                <a:lnTo>
                  <a:pt x="280086" y="1178011"/>
                </a:lnTo>
                <a:lnTo>
                  <a:pt x="436605" y="1161535"/>
                </a:lnTo>
                <a:lnTo>
                  <a:pt x="354227" y="1079157"/>
                </a:lnTo>
                <a:lnTo>
                  <a:pt x="395416" y="963827"/>
                </a:lnTo>
                <a:lnTo>
                  <a:pt x="469557" y="864973"/>
                </a:lnTo>
                <a:lnTo>
                  <a:pt x="370703" y="757881"/>
                </a:lnTo>
                <a:lnTo>
                  <a:pt x="403654" y="626076"/>
                </a:lnTo>
                <a:lnTo>
                  <a:pt x="354227" y="560173"/>
                </a:lnTo>
                <a:lnTo>
                  <a:pt x="313038" y="444844"/>
                </a:lnTo>
                <a:lnTo>
                  <a:pt x="403654" y="370703"/>
                </a:lnTo>
                <a:lnTo>
                  <a:pt x="337751" y="296562"/>
                </a:lnTo>
                <a:lnTo>
                  <a:pt x="296562" y="156519"/>
                </a:lnTo>
                <a:lnTo>
                  <a:pt x="345989" y="2471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배지 55"/>
          <p:cNvSpPr/>
          <p:nvPr/>
        </p:nvSpPr>
        <p:spPr>
          <a:xfrm rot="5000506">
            <a:off x="6289253" y="4175448"/>
            <a:ext cx="72000" cy="28800"/>
          </a:xfrm>
          <a:prstGeom prst="plaqu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1">
            <a:extLst>
              <a:ext uri="{FF2B5EF4-FFF2-40B4-BE49-F238E27FC236}">
                <a16:creationId xmlns:a16="http://schemas.microsoft.com/office/drawing/2014/main" xmlns="" id="{DA3DBC44-556C-451F-A546-D7A376B08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461026" y="3124775"/>
            <a:ext cx="205946" cy="2059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4" idx="14"/>
          </p:cNvCxnSpPr>
          <p:nvPr/>
        </p:nvCxnSpPr>
        <p:spPr>
          <a:xfrm flipH="1" flipV="1">
            <a:off x="5761832" y="2070642"/>
            <a:ext cx="1072032" cy="647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82429" y="293332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용</a:t>
            </a:r>
            <a:r>
              <a:rPr lang="ko-KR" altLang="en-US" dirty="0">
                <a:solidFill>
                  <a:schemeClr val="tx1"/>
                </a:solidFill>
              </a:rPr>
              <a:t>산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540183">
            <a:off x="942851" y="2957266"/>
            <a:ext cx="254456" cy="576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70123" y="3245590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ko-KR" altLang="en-US" sz="1600" dirty="0" smtClean="0">
                <a:solidFill>
                  <a:schemeClr val="tx1"/>
                </a:solidFill>
              </a:rPr>
              <a:t>용산구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용산구청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692542" y="2847077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ko-KR" altLang="en-US" sz="1600" dirty="0" smtClean="0">
                <a:solidFill>
                  <a:schemeClr val="tx1"/>
                </a:solidFill>
              </a:rPr>
              <a:t>용</a:t>
            </a:r>
            <a:r>
              <a:rPr lang="ko-KR" altLang="en-US" sz="1600" dirty="0">
                <a:solidFill>
                  <a:schemeClr val="tx1"/>
                </a:solidFill>
              </a:rPr>
              <a:t>산</a:t>
            </a:r>
            <a:r>
              <a:rPr lang="ko-KR" altLang="en-US" sz="1600" dirty="0" smtClean="0">
                <a:solidFill>
                  <a:schemeClr val="tx1"/>
                </a:solidFill>
              </a:rPr>
              <a:t>구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녹사평대로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27</a:t>
            </a:r>
            <a:r>
              <a:rPr lang="ko-KR" altLang="en-US" sz="1600" dirty="0" smtClean="0">
                <a:solidFill>
                  <a:schemeClr val="tx1"/>
                </a:solidFill>
              </a:rPr>
              <a:t>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596568" y="3396048"/>
            <a:ext cx="205946" cy="2059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402850" y="5527428"/>
            <a:ext cx="1268627" cy="321275"/>
          </a:xfrm>
          <a:custGeom>
            <a:avLst/>
            <a:gdLst>
              <a:gd name="connsiteX0" fmla="*/ 107092 w 1268627"/>
              <a:gd name="connsiteY0" fmla="*/ 107092 h 321275"/>
              <a:gd name="connsiteX1" fmla="*/ 387178 w 1268627"/>
              <a:gd name="connsiteY1" fmla="*/ 32951 h 321275"/>
              <a:gd name="connsiteX2" fmla="*/ 527222 w 1268627"/>
              <a:gd name="connsiteY2" fmla="*/ 41189 h 321275"/>
              <a:gd name="connsiteX3" fmla="*/ 774357 w 1268627"/>
              <a:gd name="connsiteY3" fmla="*/ 24713 h 321275"/>
              <a:gd name="connsiteX4" fmla="*/ 947351 w 1268627"/>
              <a:gd name="connsiteY4" fmla="*/ 0 h 321275"/>
              <a:gd name="connsiteX5" fmla="*/ 1054443 w 1268627"/>
              <a:gd name="connsiteY5" fmla="*/ 74140 h 321275"/>
              <a:gd name="connsiteX6" fmla="*/ 1227438 w 1268627"/>
              <a:gd name="connsiteY6" fmla="*/ 57665 h 321275"/>
              <a:gd name="connsiteX7" fmla="*/ 1260389 w 1268627"/>
              <a:gd name="connsiteY7" fmla="*/ 82378 h 321275"/>
              <a:gd name="connsiteX8" fmla="*/ 1260389 w 1268627"/>
              <a:gd name="connsiteY8" fmla="*/ 140043 h 321275"/>
              <a:gd name="connsiteX9" fmla="*/ 1268627 w 1268627"/>
              <a:gd name="connsiteY9" fmla="*/ 197708 h 321275"/>
              <a:gd name="connsiteX10" fmla="*/ 1219200 w 1268627"/>
              <a:gd name="connsiteY10" fmla="*/ 238897 h 321275"/>
              <a:gd name="connsiteX11" fmla="*/ 1136822 w 1268627"/>
              <a:gd name="connsiteY11" fmla="*/ 189470 h 321275"/>
              <a:gd name="connsiteX12" fmla="*/ 1021492 w 1268627"/>
              <a:gd name="connsiteY12" fmla="*/ 238897 h 321275"/>
              <a:gd name="connsiteX13" fmla="*/ 799070 w 1268627"/>
              <a:gd name="connsiteY13" fmla="*/ 230659 h 321275"/>
              <a:gd name="connsiteX14" fmla="*/ 576649 w 1268627"/>
              <a:gd name="connsiteY14" fmla="*/ 263611 h 321275"/>
              <a:gd name="connsiteX15" fmla="*/ 518984 w 1268627"/>
              <a:gd name="connsiteY15" fmla="*/ 205946 h 321275"/>
              <a:gd name="connsiteX16" fmla="*/ 280086 w 1268627"/>
              <a:gd name="connsiteY16" fmla="*/ 321275 h 321275"/>
              <a:gd name="connsiteX17" fmla="*/ 140043 w 1268627"/>
              <a:gd name="connsiteY17" fmla="*/ 238897 h 321275"/>
              <a:gd name="connsiteX18" fmla="*/ 16476 w 1268627"/>
              <a:gd name="connsiteY18" fmla="*/ 205946 h 321275"/>
              <a:gd name="connsiteX19" fmla="*/ 0 w 1268627"/>
              <a:gd name="connsiteY19" fmla="*/ 107092 h 321275"/>
              <a:gd name="connsiteX20" fmla="*/ 24714 w 1268627"/>
              <a:gd name="connsiteY20" fmla="*/ 74140 h 321275"/>
              <a:gd name="connsiteX21" fmla="*/ 90616 w 1268627"/>
              <a:gd name="connsiteY21" fmla="*/ 16475 h 321275"/>
              <a:gd name="connsiteX22" fmla="*/ 107092 w 1268627"/>
              <a:gd name="connsiteY22" fmla="*/ 107092 h 3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68627" h="321275">
                <a:moveTo>
                  <a:pt x="107092" y="107092"/>
                </a:moveTo>
                <a:lnTo>
                  <a:pt x="387178" y="32951"/>
                </a:lnTo>
                <a:lnTo>
                  <a:pt x="527222" y="41189"/>
                </a:lnTo>
                <a:lnTo>
                  <a:pt x="774357" y="24713"/>
                </a:lnTo>
                <a:lnTo>
                  <a:pt x="947351" y="0"/>
                </a:lnTo>
                <a:lnTo>
                  <a:pt x="1054443" y="74140"/>
                </a:lnTo>
                <a:lnTo>
                  <a:pt x="1227438" y="57665"/>
                </a:lnTo>
                <a:lnTo>
                  <a:pt x="1260389" y="82378"/>
                </a:lnTo>
                <a:lnTo>
                  <a:pt x="1260389" y="140043"/>
                </a:lnTo>
                <a:lnTo>
                  <a:pt x="1268627" y="197708"/>
                </a:lnTo>
                <a:lnTo>
                  <a:pt x="1219200" y="238897"/>
                </a:lnTo>
                <a:lnTo>
                  <a:pt x="1136822" y="189470"/>
                </a:lnTo>
                <a:lnTo>
                  <a:pt x="1021492" y="238897"/>
                </a:lnTo>
                <a:lnTo>
                  <a:pt x="799070" y="230659"/>
                </a:lnTo>
                <a:lnTo>
                  <a:pt x="576649" y="263611"/>
                </a:lnTo>
                <a:lnTo>
                  <a:pt x="518984" y="205946"/>
                </a:lnTo>
                <a:lnTo>
                  <a:pt x="280086" y="321275"/>
                </a:lnTo>
                <a:lnTo>
                  <a:pt x="140043" y="238897"/>
                </a:lnTo>
                <a:lnTo>
                  <a:pt x="16476" y="205946"/>
                </a:lnTo>
                <a:lnTo>
                  <a:pt x="0" y="107092"/>
                </a:lnTo>
                <a:lnTo>
                  <a:pt x="24714" y="74140"/>
                </a:lnTo>
                <a:lnTo>
                  <a:pt x="90616" y="16475"/>
                </a:lnTo>
                <a:lnTo>
                  <a:pt x="107092" y="10709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42347" y="4214229"/>
            <a:ext cx="205946" cy="2059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596440" y="4098900"/>
            <a:ext cx="881449" cy="354227"/>
          </a:xfrm>
          <a:custGeom>
            <a:avLst/>
            <a:gdLst>
              <a:gd name="connsiteX0" fmla="*/ 691978 w 881449"/>
              <a:gd name="connsiteY0" fmla="*/ 65903 h 354227"/>
              <a:gd name="connsiteX1" fmla="*/ 593124 w 881449"/>
              <a:gd name="connsiteY1" fmla="*/ 41189 h 354227"/>
              <a:gd name="connsiteX2" fmla="*/ 584886 w 881449"/>
              <a:gd name="connsiteY2" fmla="*/ 107092 h 354227"/>
              <a:gd name="connsiteX3" fmla="*/ 510746 w 881449"/>
              <a:gd name="connsiteY3" fmla="*/ 148281 h 354227"/>
              <a:gd name="connsiteX4" fmla="*/ 420130 w 881449"/>
              <a:gd name="connsiteY4" fmla="*/ 148281 h 354227"/>
              <a:gd name="connsiteX5" fmla="*/ 304800 w 881449"/>
              <a:gd name="connsiteY5" fmla="*/ 115330 h 354227"/>
              <a:gd name="connsiteX6" fmla="*/ 8238 w 881449"/>
              <a:gd name="connsiteY6" fmla="*/ 115330 h 354227"/>
              <a:gd name="connsiteX7" fmla="*/ 8238 w 881449"/>
              <a:gd name="connsiteY7" fmla="*/ 115330 h 354227"/>
              <a:gd name="connsiteX8" fmla="*/ 8238 w 881449"/>
              <a:gd name="connsiteY8" fmla="*/ 238897 h 354227"/>
              <a:gd name="connsiteX9" fmla="*/ 0 w 881449"/>
              <a:gd name="connsiteY9" fmla="*/ 296562 h 354227"/>
              <a:gd name="connsiteX10" fmla="*/ 49427 w 881449"/>
              <a:gd name="connsiteY10" fmla="*/ 321276 h 354227"/>
              <a:gd name="connsiteX11" fmla="*/ 115330 w 881449"/>
              <a:gd name="connsiteY11" fmla="*/ 288324 h 354227"/>
              <a:gd name="connsiteX12" fmla="*/ 205946 w 881449"/>
              <a:gd name="connsiteY12" fmla="*/ 263611 h 354227"/>
              <a:gd name="connsiteX13" fmla="*/ 271849 w 881449"/>
              <a:gd name="connsiteY13" fmla="*/ 337751 h 354227"/>
              <a:gd name="connsiteX14" fmla="*/ 403654 w 881449"/>
              <a:gd name="connsiteY14" fmla="*/ 354227 h 354227"/>
              <a:gd name="connsiteX15" fmla="*/ 518984 w 881449"/>
              <a:gd name="connsiteY15" fmla="*/ 337751 h 354227"/>
              <a:gd name="connsiteX16" fmla="*/ 576649 w 881449"/>
              <a:gd name="connsiteY16" fmla="*/ 321276 h 354227"/>
              <a:gd name="connsiteX17" fmla="*/ 683740 w 881449"/>
              <a:gd name="connsiteY17" fmla="*/ 280087 h 354227"/>
              <a:gd name="connsiteX18" fmla="*/ 757881 w 881449"/>
              <a:gd name="connsiteY18" fmla="*/ 271849 h 354227"/>
              <a:gd name="connsiteX19" fmla="*/ 815546 w 881449"/>
              <a:gd name="connsiteY19" fmla="*/ 271849 h 354227"/>
              <a:gd name="connsiteX20" fmla="*/ 881449 w 881449"/>
              <a:gd name="connsiteY20" fmla="*/ 205946 h 354227"/>
              <a:gd name="connsiteX21" fmla="*/ 815546 w 881449"/>
              <a:gd name="connsiteY21" fmla="*/ 65903 h 354227"/>
              <a:gd name="connsiteX22" fmla="*/ 815546 w 881449"/>
              <a:gd name="connsiteY22" fmla="*/ 0 h 354227"/>
              <a:gd name="connsiteX23" fmla="*/ 716692 w 881449"/>
              <a:gd name="connsiteY23" fmla="*/ 16476 h 354227"/>
              <a:gd name="connsiteX24" fmla="*/ 691978 w 881449"/>
              <a:gd name="connsiteY24" fmla="*/ 65903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1449" h="354227">
                <a:moveTo>
                  <a:pt x="691978" y="65903"/>
                </a:moveTo>
                <a:lnTo>
                  <a:pt x="593124" y="41189"/>
                </a:lnTo>
                <a:lnTo>
                  <a:pt x="584886" y="107092"/>
                </a:lnTo>
                <a:lnTo>
                  <a:pt x="510746" y="148281"/>
                </a:lnTo>
                <a:lnTo>
                  <a:pt x="420130" y="148281"/>
                </a:lnTo>
                <a:lnTo>
                  <a:pt x="304800" y="115330"/>
                </a:lnTo>
                <a:lnTo>
                  <a:pt x="8238" y="115330"/>
                </a:lnTo>
                <a:lnTo>
                  <a:pt x="8238" y="115330"/>
                </a:lnTo>
                <a:lnTo>
                  <a:pt x="8238" y="238897"/>
                </a:lnTo>
                <a:lnTo>
                  <a:pt x="0" y="296562"/>
                </a:lnTo>
                <a:lnTo>
                  <a:pt x="49427" y="321276"/>
                </a:lnTo>
                <a:lnTo>
                  <a:pt x="115330" y="288324"/>
                </a:lnTo>
                <a:lnTo>
                  <a:pt x="205946" y="263611"/>
                </a:lnTo>
                <a:lnTo>
                  <a:pt x="271849" y="337751"/>
                </a:lnTo>
                <a:lnTo>
                  <a:pt x="403654" y="354227"/>
                </a:lnTo>
                <a:lnTo>
                  <a:pt x="518984" y="337751"/>
                </a:lnTo>
                <a:lnTo>
                  <a:pt x="576649" y="321276"/>
                </a:lnTo>
                <a:lnTo>
                  <a:pt x="683740" y="280087"/>
                </a:lnTo>
                <a:lnTo>
                  <a:pt x="757881" y="271849"/>
                </a:lnTo>
                <a:lnTo>
                  <a:pt x="815546" y="271849"/>
                </a:lnTo>
                <a:lnTo>
                  <a:pt x="881449" y="205946"/>
                </a:lnTo>
                <a:lnTo>
                  <a:pt x="815546" y="65903"/>
                </a:lnTo>
                <a:lnTo>
                  <a:pt x="815546" y="0"/>
                </a:lnTo>
                <a:lnTo>
                  <a:pt x="716692" y="16476"/>
                </a:lnTo>
                <a:lnTo>
                  <a:pt x="691978" y="659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20883225">
            <a:off x="1375146" y="3514364"/>
            <a:ext cx="359957" cy="903050"/>
          </a:xfrm>
          <a:custGeom>
            <a:avLst/>
            <a:gdLst>
              <a:gd name="connsiteX0" fmla="*/ 345989 w 469557"/>
              <a:gd name="connsiteY0" fmla="*/ 24714 h 1178011"/>
              <a:gd name="connsiteX1" fmla="*/ 255373 w 469557"/>
              <a:gd name="connsiteY1" fmla="*/ 16476 h 1178011"/>
              <a:gd name="connsiteX2" fmla="*/ 181232 w 469557"/>
              <a:gd name="connsiteY2" fmla="*/ 0 h 1178011"/>
              <a:gd name="connsiteX3" fmla="*/ 131805 w 469557"/>
              <a:gd name="connsiteY3" fmla="*/ 49427 h 1178011"/>
              <a:gd name="connsiteX4" fmla="*/ 82378 w 469557"/>
              <a:gd name="connsiteY4" fmla="*/ 49427 h 1178011"/>
              <a:gd name="connsiteX5" fmla="*/ 65903 w 469557"/>
              <a:gd name="connsiteY5" fmla="*/ 156519 h 1178011"/>
              <a:gd name="connsiteX6" fmla="*/ 123567 w 469557"/>
              <a:gd name="connsiteY6" fmla="*/ 271849 h 1178011"/>
              <a:gd name="connsiteX7" fmla="*/ 98854 w 469557"/>
              <a:gd name="connsiteY7" fmla="*/ 337752 h 1178011"/>
              <a:gd name="connsiteX8" fmla="*/ 0 w 469557"/>
              <a:gd name="connsiteY8" fmla="*/ 362465 h 1178011"/>
              <a:gd name="connsiteX9" fmla="*/ 115330 w 469557"/>
              <a:gd name="connsiteY9" fmla="*/ 518984 h 1178011"/>
              <a:gd name="connsiteX10" fmla="*/ 82378 w 469557"/>
              <a:gd name="connsiteY10" fmla="*/ 650790 h 1178011"/>
              <a:gd name="connsiteX11" fmla="*/ 172994 w 469557"/>
              <a:gd name="connsiteY11" fmla="*/ 733168 h 1178011"/>
              <a:gd name="connsiteX12" fmla="*/ 181232 w 469557"/>
              <a:gd name="connsiteY12" fmla="*/ 864973 h 1178011"/>
              <a:gd name="connsiteX13" fmla="*/ 181232 w 469557"/>
              <a:gd name="connsiteY13" fmla="*/ 988541 h 1178011"/>
              <a:gd name="connsiteX14" fmla="*/ 74140 w 469557"/>
              <a:gd name="connsiteY14" fmla="*/ 988541 h 1178011"/>
              <a:gd name="connsiteX15" fmla="*/ 115330 w 469557"/>
              <a:gd name="connsiteY15" fmla="*/ 1145060 h 1178011"/>
              <a:gd name="connsiteX16" fmla="*/ 271849 w 469557"/>
              <a:gd name="connsiteY16" fmla="*/ 1120346 h 1178011"/>
              <a:gd name="connsiteX17" fmla="*/ 280086 w 469557"/>
              <a:gd name="connsiteY17" fmla="*/ 1178011 h 1178011"/>
              <a:gd name="connsiteX18" fmla="*/ 436605 w 469557"/>
              <a:gd name="connsiteY18" fmla="*/ 1161535 h 1178011"/>
              <a:gd name="connsiteX19" fmla="*/ 354227 w 469557"/>
              <a:gd name="connsiteY19" fmla="*/ 1079157 h 1178011"/>
              <a:gd name="connsiteX20" fmla="*/ 395416 w 469557"/>
              <a:gd name="connsiteY20" fmla="*/ 963827 h 1178011"/>
              <a:gd name="connsiteX21" fmla="*/ 469557 w 469557"/>
              <a:gd name="connsiteY21" fmla="*/ 864973 h 1178011"/>
              <a:gd name="connsiteX22" fmla="*/ 370703 w 469557"/>
              <a:gd name="connsiteY22" fmla="*/ 757881 h 1178011"/>
              <a:gd name="connsiteX23" fmla="*/ 403654 w 469557"/>
              <a:gd name="connsiteY23" fmla="*/ 626076 h 1178011"/>
              <a:gd name="connsiteX24" fmla="*/ 354227 w 469557"/>
              <a:gd name="connsiteY24" fmla="*/ 560173 h 1178011"/>
              <a:gd name="connsiteX25" fmla="*/ 313038 w 469557"/>
              <a:gd name="connsiteY25" fmla="*/ 444844 h 1178011"/>
              <a:gd name="connsiteX26" fmla="*/ 403654 w 469557"/>
              <a:gd name="connsiteY26" fmla="*/ 370703 h 1178011"/>
              <a:gd name="connsiteX27" fmla="*/ 337751 w 469557"/>
              <a:gd name="connsiteY27" fmla="*/ 296562 h 1178011"/>
              <a:gd name="connsiteX28" fmla="*/ 296562 w 469557"/>
              <a:gd name="connsiteY28" fmla="*/ 156519 h 1178011"/>
              <a:gd name="connsiteX29" fmla="*/ 345989 w 469557"/>
              <a:gd name="connsiteY29" fmla="*/ 24714 h 11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69557" h="1178011">
                <a:moveTo>
                  <a:pt x="345989" y="24714"/>
                </a:moveTo>
                <a:lnTo>
                  <a:pt x="255373" y="16476"/>
                </a:lnTo>
                <a:lnTo>
                  <a:pt x="181232" y="0"/>
                </a:lnTo>
                <a:lnTo>
                  <a:pt x="131805" y="49427"/>
                </a:lnTo>
                <a:lnTo>
                  <a:pt x="82378" y="49427"/>
                </a:lnTo>
                <a:lnTo>
                  <a:pt x="65903" y="156519"/>
                </a:lnTo>
                <a:lnTo>
                  <a:pt x="123567" y="271849"/>
                </a:lnTo>
                <a:lnTo>
                  <a:pt x="98854" y="337752"/>
                </a:lnTo>
                <a:lnTo>
                  <a:pt x="0" y="362465"/>
                </a:lnTo>
                <a:lnTo>
                  <a:pt x="115330" y="518984"/>
                </a:lnTo>
                <a:lnTo>
                  <a:pt x="82378" y="650790"/>
                </a:lnTo>
                <a:lnTo>
                  <a:pt x="172994" y="733168"/>
                </a:lnTo>
                <a:lnTo>
                  <a:pt x="181232" y="864973"/>
                </a:lnTo>
                <a:lnTo>
                  <a:pt x="181232" y="988541"/>
                </a:lnTo>
                <a:lnTo>
                  <a:pt x="74140" y="988541"/>
                </a:lnTo>
                <a:lnTo>
                  <a:pt x="115330" y="1145060"/>
                </a:lnTo>
                <a:lnTo>
                  <a:pt x="271849" y="1120346"/>
                </a:lnTo>
                <a:lnTo>
                  <a:pt x="280086" y="1178011"/>
                </a:lnTo>
                <a:lnTo>
                  <a:pt x="436605" y="1161535"/>
                </a:lnTo>
                <a:lnTo>
                  <a:pt x="354227" y="1079157"/>
                </a:lnTo>
                <a:lnTo>
                  <a:pt x="395416" y="963827"/>
                </a:lnTo>
                <a:lnTo>
                  <a:pt x="469557" y="864973"/>
                </a:lnTo>
                <a:lnTo>
                  <a:pt x="370703" y="757881"/>
                </a:lnTo>
                <a:lnTo>
                  <a:pt x="403654" y="626076"/>
                </a:lnTo>
                <a:lnTo>
                  <a:pt x="354227" y="560173"/>
                </a:lnTo>
                <a:lnTo>
                  <a:pt x="313038" y="444844"/>
                </a:lnTo>
                <a:lnTo>
                  <a:pt x="403654" y="370703"/>
                </a:lnTo>
                <a:lnTo>
                  <a:pt x="337751" y="296562"/>
                </a:lnTo>
                <a:lnTo>
                  <a:pt x="296562" y="156519"/>
                </a:lnTo>
                <a:lnTo>
                  <a:pt x="345989" y="2471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270245" y="4413997"/>
            <a:ext cx="1169773" cy="337751"/>
          </a:xfrm>
          <a:custGeom>
            <a:avLst/>
            <a:gdLst>
              <a:gd name="connsiteX0" fmla="*/ 0 w 1169773"/>
              <a:gd name="connsiteY0" fmla="*/ 82378 h 337751"/>
              <a:gd name="connsiteX1" fmla="*/ 181233 w 1169773"/>
              <a:gd name="connsiteY1" fmla="*/ 65902 h 337751"/>
              <a:gd name="connsiteX2" fmla="*/ 337752 w 1169773"/>
              <a:gd name="connsiteY2" fmla="*/ 131805 h 337751"/>
              <a:gd name="connsiteX3" fmla="*/ 436606 w 1169773"/>
              <a:gd name="connsiteY3" fmla="*/ 0 h 337751"/>
              <a:gd name="connsiteX4" fmla="*/ 543698 w 1169773"/>
              <a:gd name="connsiteY4" fmla="*/ 24713 h 337751"/>
              <a:gd name="connsiteX5" fmla="*/ 601362 w 1169773"/>
              <a:gd name="connsiteY5" fmla="*/ 98854 h 337751"/>
              <a:gd name="connsiteX6" fmla="*/ 757881 w 1169773"/>
              <a:gd name="connsiteY6" fmla="*/ 41189 h 337751"/>
              <a:gd name="connsiteX7" fmla="*/ 889687 w 1169773"/>
              <a:gd name="connsiteY7" fmla="*/ 74140 h 337751"/>
              <a:gd name="connsiteX8" fmla="*/ 1103870 w 1169773"/>
              <a:gd name="connsiteY8" fmla="*/ 57665 h 337751"/>
              <a:gd name="connsiteX9" fmla="*/ 1153298 w 1169773"/>
              <a:gd name="connsiteY9" fmla="*/ 107092 h 337751"/>
              <a:gd name="connsiteX10" fmla="*/ 1169773 w 1169773"/>
              <a:gd name="connsiteY10" fmla="*/ 205946 h 337751"/>
              <a:gd name="connsiteX11" fmla="*/ 1079157 w 1169773"/>
              <a:gd name="connsiteY11" fmla="*/ 280086 h 337751"/>
              <a:gd name="connsiteX12" fmla="*/ 980303 w 1169773"/>
              <a:gd name="connsiteY12" fmla="*/ 263611 h 337751"/>
              <a:gd name="connsiteX13" fmla="*/ 897925 w 1169773"/>
              <a:gd name="connsiteY13" fmla="*/ 230659 h 337751"/>
              <a:gd name="connsiteX14" fmla="*/ 864973 w 1169773"/>
              <a:gd name="connsiteY14" fmla="*/ 280086 h 337751"/>
              <a:gd name="connsiteX15" fmla="*/ 675503 w 1169773"/>
              <a:gd name="connsiteY15" fmla="*/ 288324 h 337751"/>
              <a:gd name="connsiteX16" fmla="*/ 593125 w 1169773"/>
              <a:gd name="connsiteY16" fmla="*/ 321275 h 337751"/>
              <a:gd name="connsiteX17" fmla="*/ 428368 w 1169773"/>
              <a:gd name="connsiteY17" fmla="*/ 337751 h 337751"/>
              <a:gd name="connsiteX18" fmla="*/ 329514 w 1169773"/>
              <a:gd name="connsiteY18" fmla="*/ 304800 h 337751"/>
              <a:gd name="connsiteX19" fmla="*/ 230660 w 1169773"/>
              <a:gd name="connsiteY19" fmla="*/ 238897 h 337751"/>
              <a:gd name="connsiteX20" fmla="*/ 107092 w 1169773"/>
              <a:gd name="connsiteY20" fmla="*/ 263611 h 337751"/>
              <a:gd name="connsiteX21" fmla="*/ 8238 w 1169773"/>
              <a:gd name="connsiteY21" fmla="*/ 313038 h 337751"/>
              <a:gd name="connsiteX22" fmla="*/ 0 w 1169773"/>
              <a:gd name="connsiteY22" fmla="*/ 82378 h 33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9773" h="337751">
                <a:moveTo>
                  <a:pt x="0" y="82378"/>
                </a:moveTo>
                <a:lnTo>
                  <a:pt x="181233" y="65902"/>
                </a:lnTo>
                <a:lnTo>
                  <a:pt x="337752" y="131805"/>
                </a:lnTo>
                <a:lnTo>
                  <a:pt x="436606" y="0"/>
                </a:lnTo>
                <a:lnTo>
                  <a:pt x="543698" y="24713"/>
                </a:lnTo>
                <a:lnTo>
                  <a:pt x="601362" y="98854"/>
                </a:lnTo>
                <a:lnTo>
                  <a:pt x="757881" y="41189"/>
                </a:lnTo>
                <a:lnTo>
                  <a:pt x="889687" y="74140"/>
                </a:lnTo>
                <a:lnTo>
                  <a:pt x="1103870" y="57665"/>
                </a:lnTo>
                <a:lnTo>
                  <a:pt x="1153298" y="107092"/>
                </a:lnTo>
                <a:lnTo>
                  <a:pt x="1169773" y="205946"/>
                </a:lnTo>
                <a:lnTo>
                  <a:pt x="1079157" y="280086"/>
                </a:lnTo>
                <a:lnTo>
                  <a:pt x="980303" y="263611"/>
                </a:lnTo>
                <a:lnTo>
                  <a:pt x="897925" y="230659"/>
                </a:lnTo>
                <a:lnTo>
                  <a:pt x="864973" y="280086"/>
                </a:lnTo>
                <a:lnTo>
                  <a:pt x="675503" y="288324"/>
                </a:lnTo>
                <a:lnTo>
                  <a:pt x="593125" y="321275"/>
                </a:lnTo>
                <a:lnTo>
                  <a:pt x="428368" y="337751"/>
                </a:lnTo>
                <a:lnTo>
                  <a:pt x="329514" y="304800"/>
                </a:lnTo>
                <a:lnTo>
                  <a:pt x="230660" y="238897"/>
                </a:lnTo>
                <a:lnTo>
                  <a:pt x="107092" y="263611"/>
                </a:lnTo>
                <a:lnTo>
                  <a:pt x="8238" y="313038"/>
                </a:lnTo>
                <a:lnTo>
                  <a:pt x="0" y="8237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477889" y="4420175"/>
            <a:ext cx="205946" cy="2059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298597" y="3857943"/>
            <a:ext cx="1120346" cy="321276"/>
          </a:xfrm>
          <a:custGeom>
            <a:avLst/>
            <a:gdLst>
              <a:gd name="connsiteX0" fmla="*/ 16475 w 1120346"/>
              <a:gd name="connsiteY0" fmla="*/ 304800 h 321276"/>
              <a:gd name="connsiteX1" fmla="*/ 411892 w 1120346"/>
              <a:gd name="connsiteY1" fmla="*/ 304800 h 321276"/>
              <a:gd name="connsiteX2" fmla="*/ 518983 w 1120346"/>
              <a:gd name="connsiteY2" fmla="*/ 280087 h 321276"/>
              <a:gd name="connsiteX3" fmla="*/ 766119 w 1120346"/>
              <a:gd name="connsiteY3" fmla="*/ 321276 h 321276"/>
              <a:gd name="connsiteX4" fmla="*/ 848497 w 1120346"/>
              <a:gd name="connsiteY4" fmla="*/ 222422 h 321276"/>
              <a:gd name="connsiteX5" fmla="*/ 955589 w 1120346"/>
              <a:gd name="connsiteY5" fmla="*/ 263611 h 321276"/>
              <a:gd name="connsiteX6" fmla="*/ 1079156 w 1120346"/>
              <a:gd name="connsiteY6" fmla="*/ 205946 h 321276"/>
              <a:gd name="connsiteX7" fmla="*/ 1120346 w 1120346"/>
              <a:gd name="connsiteY7" fmla="*/ 90616 h 321276"/>
              <a:gd name="connsiteX8" fmla="*/ 1021492 w 1120346"/>
              <a:gd name="connsiteY8" fmla="*/ 0 h 321276"/>
              <a:gd name="connsiteX9" fmla="*/ 889686 w 1120346"/>
              <a:gd name="connsiteY9" fmla="*/ 16476 h 321276"/>
              <a:gd name="connsiteX10" fmla="*/ 774356 w 1120346"/>
              <a:gd name="connsiteY10" fmla="*/ 49427 h 321276"/>
              <a:gd name="connsiteX11" fmla="*/ 691978 w 1120346"/>
              <a:gd name="connsiteY11" fmla="*/ 8238 h 321276"/>
              <a:gd name="connsiteX12" fmla="*/ 502508 w 1120346"/>
              <a:gd name="connsiteY12" fmla="*/ 90616 h 321276"/>
              <a:gd name="connsiteX13" fmla="*/ 247135 w 1120346"/>
              <a:gd name="connsiteY13" fmla="*/ 41189 h 321276"/>
              <a:gd name="connsiteX14" fmla="*/ 107092 w 1120346"/>
              <a:gd name="connsiteY14" fmla="*/ 65903 h 321276"/>
              <a:gd name="connsiteX15" fmla="*/ 49427 w 1120346"/>
              <a:gd name="connsiteY15" fmla="*/ 74141 h 321276"/>
              <a:gd name="connsiteX16" fmla="*/ 16475 w 1120346"/>
              <a:gd name="connsiteY16" fmla="*/ 131806 h 321276"/>
              <a:gd name="connsiteX17" fmla="*/ 0 w 1120346"/>
              <a:gd name="connsiteY17" fmla="*/ 205946 h 321276"/>
              <a:gd name="connsiteX18" fmla="*/ 41189 w 1120346"/>
              <a:gd name="connsiteY18" fmla="*/ 205946 h 321276"/>
              <a:gd name="connsiteX19" fmla="*/ 16475 w 1120346"/>
              <a:gd name="connsiteY19" fmla="*/ 304800 h 3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20346" h="321276">
                <a:moveTo>
                  <a:pt x="16475" y="304800"/>
                </a:moveTo>
                <a:lnTo>
                  <a:pt x="411892" y="304800"/>
                </a:lnTo>
                <a:lnTo>
                  <a:pt x="518983" y="280087"/>
                </a:lnTo>
                <a:lnTo>
                  <a:pt x="766119" y="321276"/>
                </a:lnTo>
                <a:lnTo>
                  <a:pt x="848497" y="222422"/>
                </a:lnTo>
                <a:lnTo>
                  <a:pt x="955589" y="263611"/>
                </a:lnTo>
                <a:lnTo>
                  <a:pt x="1079156" y="205946"/>
                </a:lnTo>
                <a:lnTo>
                  <a:pt x="1120346" y="90616"/>
                </a:lnTo>
                <a:lnTo>
                  <a:pt x="1021492" y="0"/>
                </a:lnTo>
                <a:lnTo>
                  <a:pt x="889686" y="16476"/>
                </a:lnTo>
                <a:lnTo>
                  <a:pt x="774356" y="49427"/>
                </a:lnTo>
                <a:lnTo>
                  <a:pt x="691978" y="8238"/>
                </a:lnTo>
                <a:lnTo>
                  <a:pt x="502508" y="90616"/>
                </a:lnTo>
                <a:lnTo>
                  <a:pt x="247135" y="41189"/>
                </a:lnTo>
                <a:lnTo>
                  <a:pt x="107092" y="65903"/>
                </a:lnTo>
                <a:lnTo>
                  <a:pt x="49427" y="74141"/>
                </a:lnTo>
                <a:lnTo>
                  <a:pt x="16475" y="131806"/>
                </a:lnTo>
                <a:lnTo>
                  <a:pt x="0" y="205946"/>
                </a:lnTo>
                <a:lnTo>
                  <a:pt x="41189" y="205946"/>
                </a:lnTo>
                <a:lnTo>
                  <a:pt x="16475" y="3048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6749356" y="2666104"/>
            <a:ext cx="884087" cy="253525"/>
          </a:xfrm>
          <a:custGeom>
            <a:avLst/>
            <a:gdLst>
              <a:gd name="connsiteX0" fmla="*/ 16475 w 1120346"/>
              <a:gd name="connsiteY0" fmla="*/ 304800 h 321276"/>
              <a:gd name="connsiteX1" fmla="*/ 411892 w 1120346"/>
              <a:gd name="connsiteY1" fmla="*/ 304800 h 321276"/>
              <a:gd name="connsiteX2" fmla="*/ 518983 w 1120346"/>
              <a:gd name="connsiteY2" fmla="*/ 280087 h 321276"/>
              <a:gd name="connsiteX3" fmla="*/ 766119 w 1120346"/>
              <a:gd name="connsiteY3" fmla="*/ 321276 h 321276"/>
              <a:gd name="connsiteX4" fmla="*/ 848497 w 1120346"/>
              <a:gd name="connsiteY4" fmla="*/ 222422 h 321276"/>
              <a:gd name="connsiteX5" fmla="*/ 955589 w 1120346"/>
              <a:gd name="connsiteY5" fmla="*/ 263611 h 321276"/>
              <a:gd name="connsiteX6" fmla="*/ 1079156 w 1120346"/>
              <a:gd name="connsiteY6" fmla="*/ 205946 h 321276"/>
              <a:gd name="connsiteX7" fmla="*/ 1120346 w 1120346"/>
              <a:gd name="connsiteY7" fmla="*/ 90616 h 321276"/>
              <a:gd name="connsiteX8" fmla="*/ 1021492 w 1120346"/>
              <a:gd name="connsiteY8" fmla="*/ 0 h 321276"/>
              <a:gd name="connsiteX9" fmla="*/ 889686 w 1120346"/>
              <a:gd name="connsiteY9" fmla="*/ 16476 h 321276"/>
              <a:gd name="connsiteX10" fmla="*/ 774356 w 1120346"/>
              <a:gd name="connsiteY10" fmla="*/ 49427 h 321276"/>
              <a:gd name="connsiteX11" fmla="*/ 691978 w 1120346"/>
              <a:gd name="connsiteY11" fmla="*/ 8238 h 321276"/>
              <a:gd name="connsiteX12" fmla="*/ 502508 w 1120346"/>
              <a:gd name="connsiteY12" fmla="*/ 90616 h 321276"/>
              <a:gd name="connsiteX13" fmla="*/ 247135 w 1120346"/>
              <a:gd name="connsiteY13" fmla="*/ 41189 h 321276"/>
              <a:gd name="connsiteX14" fmla="*/ 107092 w 1120346"/>
              <a:gd name="connsiteY14" fmla="*/ 65903 h 321276"/>
              <a:gd name="connsiteX15" fmla="*/ 49427 w 1120346"/>
              <a:gd name="connsiteY15" fmla="*/ 74141 h 321276"/>
              <a:gd name="connsiteX16" fmla="*/ 16475 w 1120346"/>
              <a:gd name="connsiteY16" fmla="*/ 131806 h 321276"/>
              <a:gd name="connsiteX17" fmla="*/ 0 w 1120346"/>
              <a:gd name="connsiteY17" fmla="*/ 205946 h 321276"/>
              <a:gd name="connsiteX18" fmla="*/ 41189 w 1120346"/>
              <a:gd name="connsiteY18" fmla="*/ 205946 h 321276"/>
              <a:gd name="connsiteX19" fmla="*/ 16475 w 1120346"/>
              <a:gd name="connsiteY19" fmla="*/ 304800 h 3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20346" h="321276">
                <a:moveTo>
                  <a:pt x="16475" y="304800"/>
                </a:moveTo>
                <a:lnTo>
                  <a:pt x="411892" y="304800"/>
                </a:lnTo>
                <a:lnTo>
                  <a:pt x="518983" y="280087"/>
                </a:lnTo>
                <a:lnTo>
                  <a:pt x="766119" y="321276"/>
                </a:lnTo>
                <a:lnTo>
                  <a:pt x="848497" y="222422"/>
                </a:lnTo>
                <a:lnTo>
                  <a:pt x="955589" y="263611"/>
                </a:lnTo>
                <a:lnTo>
                  <a:pt x="1079156" y="205946"/>
                </a:lnTo>
                <a:lnTo>
                  <a:pt x="1120346" y="90616"/>
                </a:lnTo>
                <a:lnTo>
                  <a:pt x="1021492" y="0"/>
                </a:lnTo>
                <a:lnTo>
                  <a:pt x="889686" y="16476"/>
                </a:lnTo>
                <a:lnTo>
                  <a:pt x="774356" y="49427"/>
                </a:lnTo>
                <a:lnTo>
                  <a:pt x="691978" y="8238"/>
                </a:lnTo>
                <a:lnTo>
                  <a:pt x="502508" y="90616"/>
                </a:lnTo>
                <a:lnTo>
                  <a:pt x="247135" y="41189"/>
                </a:lnTo>
                <a:lnTo>
                  <a:pt x="107092" y="65903"/>
                </a:lnTo>
                <a:lnTo>
                  <a:pt x="49427" y="74141"/>
                </a:lnTo>
                <a:lnTo>
                  <a:pt x="16475" y="131806"/>
                </a:lnTo>
                <a:lnTo>
                  <a:pt x="0" y="205946"/>
                </a:lnTo>
                <a:lnTo>
                  <a:pt x="41189" y="205946"/>
                </a:lnTo>
                <a:lnTo>
                  <a:pt x="16475" y="3048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6746796" y="2886676"/>
            <a:ext cx="950117" cy="186037"/>
          </a:xfrm>
          <a:custGeom>
            <a:avLst/>
            <a:gdLst>
              <a:gd name="connsiteX0" fmla="*/ 65902 w 1178010"/>
              <a:gd name="connsiteY0" fmla="*/ 65902 h 230659"/>
              <a:gd name="connsiteX1" fmla="*/ 486032 w 1178010"/>
              <a:gd name="connsiteY1" fmla="*/ 74140 h 230659"/>
              <a:gd name="connsiteX2" fmla="*/ 560173 w 1178010"/>
              <a:gd name="connsiteY2" fmla="*/ 49427 h 230659"/>
              <a:gd name="connsiteX3" fmla="*/ 807308 w 1178010"/>
              <a:gd name="connsiteY3" fmla="*/ 90616 h 230659"/>
              <a:gd name="connsiteX4" fmla="*/ 922638 w 1178010"/>
              <a:gd name="connsiteY4" fmla="*/ 0 h 230659"/>
              <a:gd name="connsiteX5" fmla="*/ 1029729 w 1178010"/>
              <a:gd name="connsiteY5" fmla="*/ 41189 h 230659"/>
              <a:gd name="connsiteX6" fmla="*/ 1145059 w 1178010"/>
              <a:gd name="connsiteY6" fmla="*/ 0 h 230659"/>
              <a:gd name="connsiteX7" fmla="*/ 1178010 w 1178010"/>
              <a:gd name="connsiteY7" fmla="*/ 65902 h 230659"/>
              <a:gd name="connsiteX8" fmla="*/ 1136821 w 1178010"/>
              <a:gd name="connsiteY8" fmla="*/ 181232 h 230659"/>
              <a:gd name="connsiteX9" fmla="*/ 988540 w 1178010"/>
              <a:gd name="connsiteY9" fmla="*/ 230659 h 230659"/>
              <a:gd name="connsiteX10" fmla="*/ 799070 w 1178010"/>
              <a:gd name="connsiteY10" fmla="*/ 214183 h 230659"/>
              <a:gd name="connsiteX11" fmla="*/ 197708 w 1178010"/>
              <a:gd name="connsiteY11" fmla="*/ 222421 h 230659"/>
              <a:gd name="connsiteX12" fmla="*/ 49427 w 1178010"/>
              <a:gd name="connsiteY12" fmla="*/ 222421 h 230659"/>
              <a:gd name="connsiteX13" fmla="*/ 0 w 1178010"/>
              <a:gd name="connsiteY13" fmla="*/ 172994 h 230659"/>
              <a:gd name="connsiteX14" fmla="*/ 65902 w 1178010"/>
              <a:gd name="connsiteY14" fmla="*/ 65902 h 23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010" h="230659">
                <a:moveTo>
                  <a:pt x="65902" y="65902"/>
                </a:moveTo>
                <a:lnTo>
                  <a:pt x="486032" y="74140"/>
                </a:lnTo>
                <a:lnTo>
                  <a:pt x="560173" y="49427"/>
                </a:lnTo>
                <a:lnTo>
                  <a:pt x="807308" y="90616"/>
                </a:lnTo>
                <a:lnTo>
                  <a:pt x="922638" y="0"/>
                </a:lnTo>
                <a:lnTo>
                  <a:pt x="1029729" y="41189"/>
                </a:lnTo>
                <a:lnTo>
                  <a:pt x="1145059" y="0"/>
                </a:lnTo>
                <a:lnTo>
                  <a:pt x="1178010" y="65902"/>
                </a:lnTo>
                <a:lnTo>
                  <a:pt x="1136821" y="181232"/>
                </a:lnTo>
                <a:lnTo>
                  <a:pt x="988540" y="230659"/>
                </a:lnTo>
                <a:lnTo>
                  <a:pt x="799070" y="214183"/>
                </a:lnTo>
                <a:lnTo>
                  <a:pt x="197708" y="222421"/>
                </a:lnTo>
                <a:lnTo>
                  <a:pt x="49427" y="222421"/>
                </a:lnTo>
                <a:lnTo>
                  <a:pt x="0" y="172994"/>
                </a:lnTo>
                <a:lnTo>
                  <a:pt x="65902" y="6590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596440" y="4745793"/>
            <a:ext cx="881449" cy="354227"/>
          </a:xfrm>
          <a:custGeom>
            <a:avLst/>
            <a:gdLst>
              <a:gd name="connsiteX0" fmla="*/ 691978 w 881449"/>
              <a:gd name="connsiteY0" fmla="*/ 65903 h 354227"/>
              <a:gd name="connsiteX1" fmla="*/ 593124 w 881449"/>
              <a:gd name="connsiteY1" fmla="*/ 41189 h 354227"/>
              <a:gd name="connsiteX2" fmla="*/ 584886 w 881449"/>
              <a:gd name="connsiteY2" fmla="*/ 107092 h 354227"/>
              <a:gd name="connsiteX3" fmla="*/ 510746 w 881449"/>
              <a:gd name="connsiteY3" fmla="*/ 148281 h 354227"/>
              <a:gd name="connsiteX4" fmla="*/ 420130 w 881449"/>
              <a:gd name="connsiteY4" fmla="*/ 148281 h 354227"/>
              <a:gd name="connsiteX5" fmla="*/ 304800 w 881449"/>
              <a:gd name="connsiteY5" fmla="*/ 115330 h 354227"/>
              <a:gd name="connsiteX6" fmla="*/ 8238 w 881449"/>
              <a:gd name="connsiteY6" fmla="*/ 115330 h 354227"/>
              <a:gd name="connsiteX7" fmla="*/ 8238 w 881449"/>
              <a:gd name="connsiteY7" fmla="*/ 115330 h 354227"/>
              <a:gd name="connsiteX8" fmla="*/ 8238 w 881449"/>
              <a:gd name="connsiteY8" fmla="*/ 238897 h 354227"/>
              <a:gd name="connsiteX9" fmla="*/ 0 w 881449"/>
              <a:gd name="connsiteY9" fmla="*/ 296562 h 354227"/>
              <a:gd name="connsiteX10" fmla="*/ 49427 w 881449"/>
              <a:gd name="connsiteY10" fmla="*/ 321276 h 354227"/>
              <a:gd name="connsiteX11" fmla="*/ 115330 w 881449"/>
              <a:gd name="connsiteY11" fmla="*/ 288324 h 354227"/>
              <a:gd name="connsiteX12" fmla="*/ 205946 w 881449"/>
              <a:gd name="connsiteY12" fmla="*/ 263611 h 354227"/>
              <a:gd name="connsiteX13" fmla="*/ 271849 w 881449"/>
              <a:gd name="connsiteY13" fmla="*/ 337751 h 354227"/>
              <a:gd name="connsiteX14" fmla="*/ 403654 w 881449"/>
              <a:gd name="connsiteY14" fmla="*/ 354227 h 354227"/>
              <a:gd name="connsiteX15" fmla="*/ 518984 w 881449"/>
              <a:gd name="connsiteY15" fmla="*/ 337751 h 354227"/>
              <a:gd name="connsiteX16" fmla="*/ 576649 w 881449"/>
              <a:gd name="connsiteY16" fmla="*/ 321276 h 354227"/>
              <a:gd name="connsiteX17" fmla="*/ 683740 w 881449"/>
              <a:gd name="connsiteY17" fmla="*/ 280087 h 354227"/>
              <a:gd name="connsiteX18" fmla="*/ 757881 w 881449"/>
              <a:gd name="connsiteY18" fmla="*/ 271849 h 354227"/>
              <a:gd name="connsiteX19" fmla="*/ 815546 w 881449"/>
              <a:gd name="connsiteY19" fmla="*/ 271849 h 354227"/>
              <a:gd name="connsiteX20" fmla="*/ 881449 w 881449"/>
              <a:gd name="connsiteY20" fmla="*/ 205946 h 354227"/>
              <a:gd name="connsiteX21" fmla="*/ 815546 w 881449"/>
              <a:gd name="connsiteY21" fmla="*/ 65903 h 354227"/>
              <a:gd name="connsiteX22" fmla="*/ 815546 w 881449"/>
              <a:gd name="connsiteY22" fmla="*/ 0 h 354227"/>
              <a:gd name="connsiteX23" fmla="*/ 716692 w 881449"/>
              <a:gd name="connsiteY23" fmla="*/ 16476 h 354227"/>
              <a:gd name="connsiteX24" fmla="*/ 691978 w 881449"/>
              <a:gd name="connsiteY24" fmla="*/ 65903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1449" h="354227">
                <a:moveTo>
                  <a:pt x="691978" y="65903"/>
                </a:moveTo>
                <a:lnTo>
                  <a:pt x="593124" y="41189"/>
                </a:lnTo>
                <a:lnTo>
                  <a:pt x="584886" y="107092"/>
                </a:lnTo>
                <a:lnTo>
                  <a:pt x="510746" y="148281"/>
                </a:lnTo>
                <a:lnTo>
                  <a:pt x="420130" y="148281"/>
                </a:lnTo>
                <a:lnTo>
                  <a:pt x="304800" y="115330"/>
                </a:lnTo>
                <a:lnTo>
                  <a:pt x="8238" y="115330"/>
                </a:lnTo>
                <a:lnTo>
                  <a:pt x="8238" y="115330"/>
                </a:lnTo>
                <a:lnTo>
                  <a:pt x="8238" y="238897"/>
                </a:lnTo>
                <a:lnTo>
                  <a:pt x="0" y="296562"/>
                </a:lnTo>
                <a:lnTo>
                  <a:pt x="49427" y="321276"/>
                </a:lnTo>
                <a:lnTo>
                  <a:pt x="115330" y="288324"/>
                </a:lnTo>
                <a:lnTo>
                  <a:pt x="205946" y="263611"/>
                </a:lnTo>
                <a:lnTo>
                  <a:pt x="271849" y="337751"/>
                </a:lnTo>
                <a:lnTo>
                  <a:pt x="403654" y="354227"/>
                </a:lnTo>
                <a:lnTo>
                  <a:pt x="518984" y="337751"/>
                </a:lnTo>
                <a:lnTo>
                  <a:pt x="576649" y="321276"/>
                </a:lnTo>
                <a:lnTo>
                  <a:pt x="683740" y="280087"/>
                </a:lnTo>
                <a:lnTo>
                  <a:pt x="757881" y="271849"/>
                </a:lnTo>
                <a:lnTo>
                  <a:pt x="815546" y="271849"/>
                </a:lnTo>
                <a:lnTo>
                  <a:pt x="881449" y="205946"/>
                </a:lnTo>
                <a:lnTo>
                  <a:pt x="815546" y="65903"/>
                </a:lnTo>
                <a:lnTo>
                  <a:pt x="815546" y="0"/>
                </a:lnTo>
                <a:lnTo>
                  <a:pt x="716692" y="16476"/>
                </a:lnTo>
                <a:lnTo>
                  <a:pt x="691978" y="659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6459433" y="3322483"/>
            <a:ext cx="1097225" cy="316804"/>
          </a:xfrm>
          <a:custGeom>
            <a:avLst/>
            <a:gdLst>
              <a:gd name="connsiteX0" fmla="*/ 0 w 1169773"/>
              <a:gd name="connsiteY0" fmla="*/ 82378 h 337751"/>
              <a:gd name="connsiteX1" fmla="*/ 181233 w 1169773"/>
              <a:gd name="connsiteY1" fmla="*/ 65902 h 337751"/>
              <a:gd name="connsiteX2" fmla="*/ 337752 w 1169773"/>
              <a:gd name="connsiteY2" fmla="*/ 131805 h 337751"/>
              <a:gd name="connsiteX3" fmla="*/ 436606 w 1169773"/>
              <a:gd name="connsiteY3" fmla="*/ 0 h 337751"/>
              <a:gd name="connsiteX4" fmla="*/ 543698 w 1169773"/>
              <a:gd name="connsiteY4" fmla="*/ 24713 h 337751"/>
              <a:gd name="connsiteX5" fmla="*/ 601362 w 1169773"/>
              <a:gd name="connsiteY5" fmla="*/ 98854 h 337751"/>
              <a:gd name="connsiteX6" fmla="*/ 757881 w 1169773"/>
              <a:gd name="connsiteY6" fmla="*/ 41189 h 337751"/>
              <a:gd name="connsiteX7" fmla="*/ 889687 w 1169773"/>
              <a:gd name="connsiteY7" fmla="*/ 74140 h 337751"/>
              <a:gd name="connsiteX8" fmla="*/ 1103870 w 1169773"/>
              <a:gd name="connsiteY8" fmla="*/ 57665 h 337751"/>
              <a:gd name="connsiteX9" fmla="*/ 1153298 w 1169773"/>
              <a:gd name="connsiteY9" fmla="*/ 107092 h 337751"/>
              <a:gd name="connsiteX10" fmla="*/ 1169773 w 1169773"/>
              <a:gd name="connsiteY10" fmla="*/ 205946 h 337751"/>
              <a:gd name="connsiteX11" fmla="*/ 1079157 w 1169773"/>
              <a:gd name="connsiteY11" fmla="*/ 280086 h 337751"/>
              <a:gd name="connsiteX12" fmla="*/ 980303 w 1169773"/>
              <a:gd name="connsiteY12" fmla="*/ 263611 h 337751"/>
              <a:gd name="connsiteX13" fmla="*/ 897925 w 1169773"/>
              <a:gd name="connsiteY13" fmla="*/ 230659 h 337751"/>
              <a:gd name="connsiteX14" fmla="*/ 864973 w 1169773"/>
              <a:gd name="connsiteY14" fmla="*/ 280086 h 337751"/>
              <a:gd name="connsiteX15" fmla="*/ 675503 w 1169773"/>
              <a:gd name="connsiteY15" fmla="*/ 288324 h 337751"/>
              <a:gd name="connsiteX16" fmla="*/ 593125 w 1169773"/>
              <a:gd name="connsiteY16" fmla="*/ 321275 h 337751"/>
              <a:gd name="connsiteX17" fmla="*/ 428368 w 1169773"/>
              <a:gd name="connsiteY17" fmla="*/ 337751 h 337751"/>
              <a:gd name="connsiteX18" fmla="*/ 329514 w 1169773"/>
              <a:gd name="connsiteY18" fmla="*/ 304800 h 337751"/>
              <a:gd name="connsiteX19" fmla="*/ 230660 w 1169773"/>
              <a:gd name="connsiteY19" fmla="*/ 238897 h 337751"/>
              <a:gd name="connsiteX20" fmla="*/ 107092 w 1169773"/>
              <a:gd name="connsiteY20" fmla="*/ 263611 h 337751"/>
              <a:gd name="connsiteX21" fmla="*/ 8238 w 1169773"/>
              <a:gd name="connsiteY21" fmla="*/ 313038 h 337751"/>
              <a:gd name="connsiteX22" fmla="*/ 0 w 1169773"/>
              <a:gd name="connsiteY22" fmla="*/ 82378 h 33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9773" h="337751">
                <a:moveTo>
                  <a:pt x="0" y="82378"/>
                </a:moveTo>
                <a:lnTo>
                  <a:pt x="181233" y="65902"/>
                </a:lnTo>
                <a:lnTo>
                  <a:pt x="337752" y="131805"/>
                </a:lnTo>
                <a:lnTo>
                  <a:pt x="436606" y="0"/>
                </a:lnTo>
                <a:lnTo>
                  <a:pt x="543698" y="24713"/>
                </a:lnTo>
                <a:lnTo>
                  <a:pt x="601362" y="98854"/>
                </a:lnTo>
                <a:lnTo>
                  <a:pt x="757881" y="41189"/>
                </a:lnTo>
                <a:lnTo>
                  <a:pt x="889687" y="74140"/>
                </a:lnTo>
                <a:lnTo>
                  <a:pt x="1103870" y="57665"/>
                </a:lnTo>
                <a:lnTo>
                  <a:pt x="1153298" y="107092"/>
                </a:lnTo>
                <a:lnTo>
                  <a:pt x="1169773" y="205946"/>
                </a:lnTo>
                <a:lnTo>
                  <a:pt x="1079157" y="280086"/>
                </a:lnTo>
                <a:lnTo>
                  <a:pt x="980303" y="263611"/>
                </a:lnTo>
                <a:lnTo>
                  <a:pt x="897925" y="230659"/>
                </a:lnTo>
                <a:lnTo>
                  <a:pt x="864973" y="280086"/>
                </a:lnTo>
                <a:lnTo>
                  <a:pt x="675503" y="288324"/>
                </a:lnTo>
                <a:lnTo>
                  <a:pt x="593125" y="321275"/>
                </a:lnTo>
                <a:lnTo>
                  <a:pt x="428368" y="337751"/>
                </a:lnTo>
                <a:lnTo>
                  <a:pt x="329514" y="304800"/>
                </a:lnTo>
                <a:lnTo>
                  <a:pt x="230660" y="238897"/>
                </a:lnTo>
                <a:lnTo>
                  <a:pt x="107092" y="263611"/>
                </a:lnTo>
                <a:lnTo>
                  <a:pt x="8238" y="313038"/>
                </a:lnTo>
                <a:lnTo>
                  <a:pt x="0" y="8237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 rot="288616">
            <a:off x="6781249" y="3032054"/>
            <a:ext cx="811563" cy="326142"/>
          </a:xfrm>
          <a:custGeom>
            <a:avLst/>
            <a:gdLst>
              <a:gd name="connsiteX0" fmla="*/ 691978 w 881449"/>
              <a:gd name="connsiteY0" fmla="*/ 65903 h 354227"/>
              <a:gd name="connsiteX1" fmla="*/ 593124 w 881449"/>
              <a:gd name="connsiteY1" fmla="*/ 41189 h 354227"/>
              <a:gd name="connsiteX2" fmla="*/ 584886 w 881449"/>
              <a:gd name="connsiteY2" fmla="*/ 107092 h 354227"/>
              <a:gd name="connsiteX3" fmla="*/ 510746 w 881449"/>
              <a:gd name="connsiteY3" fmla="*/ 148281 h 354227"/>
              <a:gd name="connsiteX4" fmla="*/ 420130 w 881449"/>
              <a:gd name="connsiteY4" fmla="*/ 148281 h 354227"/>
              <a:gd name="connsiteX5" fmla="*/ 304800 w 881449"/>
              <a:gd name="connsiteY5" fmla="*/ 115330 h 354227"/>
              <a:gd name="connsiteX6" fmla="*/ 8238 w 881449"/>
              <a:gd name="connsiteY6" fmla="*/ 115330 h 354227"/>
              <a:gd name="connsiteX7" fmla="*/ 8238 w 881449"/>
              <a:gd name="connsiteY7" fmla="*/ 115330 h 354227"/>
              <a:gd name="connsiteX8" fmla="*/ 8238 w 881449"/>
              <a:gd name="connsiteY8" fmla="*/ 238897 h 354227"/>
              <a:gd name="connsiteX9" fmla="*/ 0 w 881449"/>
              <a:gd name="connsiteY9" fmla="*/ 296562 h 354227"/>
              <a:gd name="connsiteX10" fmla="*/ 49427 w 881449"/>
              <a:gd name="connsiteY10" fmla="*/ 321276 h 354227"/>
              <a:gd name="connsiteX11" fmla="*/ 115330 w 881449"/>
              <a:gd name="connsiteY11" fmla="*/ 288324 h 354227"/>
              <a:gd name="connsiteX12" fmla="*/ 205946 w 881449"/>
              <a:gd name="connsiteY12" fmla="*/ 263611 h 354227"/>
              <a:gd name="connsiteX13" fmla="*/ 271849 w 881449"/>
              <a:gd name="connsiteY13" fmla="*/ 337751 h 354227"/>
              <a:gd name="connsiteX14" fmla="*/ 403654 w 881449"/>
              <a:gd name="connsiteY14" fmla="*/ 354227 h 354227"/>
              <a:gd name="connsiteX15" fmla="*/ 518984 w 881449"/>
              <a:gd name="connsiteY15" fmla="*/ 337751 h 354227"/>
              <a:gd name="connsiteX16" fmla="*/ 576649 w 881449"/>
              <a:gd name="connsiteY16" fmla="*/ 321276 h 354227"/>
              <a:gd name="connsiteX17" fmla="*/ 683740 w 881449"/>
              <a:gd name="connsiteY17" fmla="*/ 280087 h 354227"/>
              <a:gd name="connsiteX18" fmla="*/ 757881 w 881449"/>
              <a:gd name="connsiteY18" fmla="*/ 271849 h 354227"/>
              <a:gd name="connsiteX19" fmla="*/ 815546 w 881449"/>
              <a:gd name="connsiteY19" fmla="*/ 271849 h 354227"/>
              <a:gd name="connsiteX20" fmla="*/ 881449 w 881449"/>
              <a:gd name="connsiteY20" fmla="*/ 205946 h 354227"/>
              <a:gd name="connsiteX21" fmla="*/ 815546 w 881449"/>
              <a:gd name="connsiteY21" fmla="*/ 65903 h 354227"/>
              <a:gd name="connsiteX22" fmla="*/ 815546 w 881449"/>
              <a:gd name="connsiteY22" fmla="*/ 0 h 354227"/>
              <a:gd name="connsiteX23" fmla="*/ 716692 w 881449"/>
              <a:gd name="connsiteY23" fmla="*/ 16476 h 354227"/>
              <a:gd name="connsiteX24" fmla="*/ 691978 w 881449"/>
              <a:gd name="connsiteY24" fmla="*/ 65903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1449" h="354227">
                <a:moveTo>
                  <a:pt x="691978" y="65903"/>
                </a:moveTo>
                <a:lnTo>
                  <a:pt x="593124" y="41189"/>
                </a:lnTo>
                <a:lnTo>
                  <a:pt x="584886" y="107092"/>
                </a:lnTo>
                <a:lnTo>
                  <a:pt x="510746" y="148281"/>
                </a:lnTo>
                <a:lnTo>
                  <a:pt x="420130" y="148281"/>
                </a:lnTo>
                <a:lnTo>
                  <a:pt x="304800" y="115330"/>
                </a:lnTo>
                <a:lnTo>
                  <a:pt x="8238" y="115330"/>
                </a:lnTo>
                <a:lnTo>
                  <a:pt x="8238" y="115330"/>
                </a:lnTo>
                <a:lnTo>
                  <a:pt x="8238" y="238897"/>
                </a:lnTo>
                <a:lnTo>
                  <a:pt x="0" y="296562"/>
                </a:lnTo>
                <a:lnTo>
                  <a:pt x="49427" y="321276"/>
                </a:lnTo>
                <a:lnTo>
                  <a:pt x="115330" y="288324"/>
                </a:lnTo>
                <a:lnTo>
                  <a:pt x="205946" y="263611"/>
                </a:lnTo>
                <a:lnTo>
                  <a:pt x="271849" y="337751"/>
                </a:lnTo>
                <a:lnTo>
                  <a:pt x="403654" y="354227"/>
                </a:lnTo>
                <a:lnTo>
                  <a:pt x="518984" y="337751"/>
                </a:lnTo>
                <a:lnTo>
                  <a:pt x="576649" y="321276"/>
                </a:lnTo>
                <a:lnTo>
                  <a:pt x="683740" y="280087"/>
                </a:lnTo>
                <a:lnTo>
                  <a:pt x="757881" y="271849"/>
                </a:lnTo>
                <a:lnTo>
                  <a:pt x="815546" y="271849"/>
                </a:lnTo>
                <a:lnTo>
                  <a:pt x="881449" y="205946"/>
                </a:lnTo>
                <a:lnTo>
                  <a:pt x="815546" y="65903"/>
                </a:lnTo>
                <a:lnTo>
                  <a:pt x="815546" y="0"/>
                </a:lnTo>
                <a:lnTo>
                  <a:pt x="716692" y="16476"/>
                </a:lnTo>
                <a:lnTo>
                  <a:pt x="691978" y="659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한쪽 모서리는 잘리고 다른 쪽 모서리는 둥근 사각형 51"/>
          <p:cNvSpPr/>
          <p:nvPr/>
        </p:nvSpPr>
        <p:spPr>
          <a:xfrm>
            <a:off x="298597" y="1818903"/>
            <a:ext cx="1019416" cy="316355"/>
          </a:xfrm>
          <a:prstGeom prst="snip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양쪽 모서리가 잘린 사각형 52"/>
          <p:cNvSpPr/>
          <p:nvPr/>
        </p:nvSpPr>
        <p:spPr>
          <a:xfrm rot="5400000">
            <a:off x="542093" y="2548926"/>
            <a:ext cx="897925" cy="214982"/>
          </a:xfrm>
          <a:prstGeom prst="snip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다리꼴 53"/>
          <p:cNvSpPr/>
          <p:nvPr/>
        </p:nvSpPr>
        <p:spPr>
          <a:xfrm>
            <a:off x="270245" y="1182931"/>
            <a:ext cx="967947" cy="370703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배지 54"/>
          <p:cNvSpPr/>
          <p:nvPr/>
        </p:nvSpPr>
        <p:spPr>
          <a:xfrm>
            <a:off x="548293" y="5179763"/>
            <a:ext cx="1153298" cy="189247"/>
          </a:xfrm>
          <a:prstGeom prst="plaqu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25599" y="1345885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ko-KR" altLang="en-US" sz="1600" dirty="0" smtClean="0">
                <a:solidFill>
                  <a:schemeClr val="tx1"/>
                </a:solidFill>
              </a:rPr>
              <a:t>용산구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녹사평대로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46</a:t>
            </a:r>
            <a:r>
              <a:rPr lang="ko-KR" altLang="en-US" sz="1600" dirty="0" smtClean="0">
                <a:solidFill>
                  <a:schemeClr val="tx1"/>
                </a:solidFill>
              </a:rPr>
              <a:t>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181441" y="1094146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ko-KR" altLang="en-US" sz="1600" dirty="0" smtClean="0">
                <a:solidFill>
                  <a:schemeClr val="tx1"/>
                </a:solidFill>
              </a:rPr>
              <a:t>용산구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이태원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관광특구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53207" y="4333758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ko-KR" altLang="en-US" sz="1600" dirty="0" smtClean="0">
                <a:solidFill>
                  <a:schemeClr val="tx1"/>
                </a:solidFill>
              </a:rPr>
              <a:t>용산구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녹사평대로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26</a:t>
            </a:r>
            <a:r>
              <a:rPr lang="ko-KR" altLang="en-US" sz="1600" dirty="0" smtClean="0">
                <a:solidFill>
                  <a:schemeClr val="tx1"/>
                </a:solidFill>
              </a:rPr>
              <a:t>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82096" y="5270131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ko-KR" altLang="en-US" sz="1600" dirty="0" smtClean="0">
                <a:solidFill>
                  <a:schemeClr val="tx1"/>
                </a:solidFill>
              </a:rPr>
              <a:t>용산구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녹사평대로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32</a:t>
            </a:r>
            <a:r>
              <a:rPr lang="ko-KR" altLang="en-US" sz="1600" dirty="0" smtClean="0">
                <a:solidFill>
                  <a:schemeClr val="tx1"/>
                </a:solidFill>
              </a:rPr>
              <a:t>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58346" y="1018089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ko-KR" altLang="en-US" sz="1600" dirty="0" smtClean="0">
                <a:solidFill>
                  <a:schemeClr val="tx1"/>
                </a:solidFill>
              </a:rPr>
              <a:t>용산구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회나무로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13</a:t>
            </a:r>
            <a:r>
              <a:rPr lang="ko-KR" altLang="en-US" sz="1600" dirty="0" smtClean="0">
                <a:solidFill>
                  <a:schemeClr val="tx1"/>
                </a:solidFill>
              </a:rPr>
              <a:t>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12" idx="3"/>
            <a:endCxn id="4" idx="2"/>
          </p:cNvCxnSpPr>
          <p:nvPr/>
        </p:nvCxnSpPr>
        <p:spPr>
          <a:xfrm flipV="1">
            <a:off x="5387374" y="3227748"/>
            <a:ext cx="1073652" cy="380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11" idx="3"/>
            <a:endCxn id="104" idx="0"/>
          </p:cNvCxnSpPr>
          <p:nvPr/>
        </p:nvCxnSpPr>
        <p:spPr>
          <a:xfrm>
            <a:off x="5662810" y="2630534"/>
            <a:ext cx="1069906" cy="455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6" idx="4"/>
          </p:cNvCxnSpPr>
          <p:nvPr/>
        </p:nvCxnSpPr>
        <p:spPr>
          <a:xfrm flipH="1">
            <a:off x="7490944" y="1835379"/>
            <a:ext cx="1099584" cy="1051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endCxn id="50" idx="16"/>
          </p:cNvCxnSpPr>
          <p:nvPr/>
        </p:nvCxnSpPr>
        <p:spPr>
          <a:xfrm flipH="1" flipV="1">
            <a:off x="7015773" y="3623833"/>
            <a:ext cx="383088" cy="1642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881903" y="4057796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ko-KR" altLang="en-US" sz="1600" dirty="0" smtClean="0">
                <a:solidFill>
                  <a:schemeClr val="tx1"/>
                </a:solidFill>
              </a:rPr>
              <a:t>용산구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이태원역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/>
          <p:cNvCxnSpPr>
            <a:stCxn id="77" idx="0"/>
            <a:endCxn id="30" idx="5"/>
          </p:cNvCxnSpPr>
          <p:nvPr/>
        </p:nvCxnSpPr>
        <p:spPr>
          <a:xfrm flipH="1" flipV="1">
            <a:off x="7772354" y="3571834"/>
            <a:ext cx="818175" cy="4859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 rot="5400000">
            <a:off x="6686723" y="2387878"/>
            <a:ext cx="448961" cy="107491"/>
          </a:xfrm>
          <a:prstGeom prst="snip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>
            <a:stCxn id="82" idx="1"/>
            <a:endCxn id="60" idx="2"/>
          </p:cNvCxnSpPr>
          <p:nvPr/>
        </p:nvCxnSpPr>
        <p:spPr>
          <a:xfrm flipH="1" flipV="1">
            <a:off x="6666972" y="1742846"/>
            <a:ext cx="190486" cy="698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51" idx="12"/>
          </p:cNvCxnSpPr>
          <p:nvPr/>
        </p:nvCxnSpPr>
        <p:spPr>
          <a:xfrm flipV="1">
            <a:off x="6096000" y="3256358"/>
            <a:ext cx="868949" cy="1077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자유형 98"/>
          <p:cNvSpPr/>
          <p:nvPr/>
        </p:nvSpPr>
        <p:spPr>
          <a:xfrm rot="678916">
            <a:off x="7651093" y="2651935"/>
            <a:ext cx="290285" cy="728259"/>
          </a:xfrm>
          <a:custGeom>
            <a:avLst/>
            <a:gdLst>
              <a:gd name="connsiteX0" fmla="*/ 345989 w 469557"/>
              <a:gd name="connsiteY0" fmla="*/ 24714 h 1178011"/>
              <a:gd name="connsiteX1" fmla="*/ 255373 w 469557"/>
              <a:gd name="connsiteY1" fmla="*/ 16476 h 1178011"/>
              <a:gd name="connsiteX2" fmla="*/ 181232 w 469557"/>
              <a:gd name="connsiteY2" fmla="*/ 0 h 1178011"/>
              <a:gd name="connsiteX3" fmla="*/ 131805 w 469557"/>
              <a:gd name="connsiteY3" fmla="*/ 49427 h 1178011"/>
              <a:gd name="connsiteX4" fmla="*/ 82378 w 469557"/>
              <a:gd name="connsiteY4" fmla="*/ 49427 h 1178011"/>
              <a:gd name="connsiteX5" fmla="*/ 65903 w 469557"/>
              <a:gd name="connsiteY5" fmla="*/ 156519 h 1178011"/>
              <a:gd name="connsiteX6" fmla="*/ 123567 w 469557"/>
              <a:gd name="connsiteY6" fmla="*/ 271849 h 1178011"/>
              <a:gd name="connsiteX7" fmla="*/ 98854 w 469557"/>
              <a:gd name="connsiteY7" fmla="*/ 337752 h 1178011"/>
              <a:gd name="connsiteX8" fmla="*/ 0 w 469557"/>
              <a:gd name="connsiteY8" fmla="*/ 362465 h 1178011"/>
              <a:gd name="connsiteX9" fmla="*/ 115330 w 469557"/>
              <a:gd name="connsiteY9" fmla="*/ 518984 h 1178011"/>
              <a:gd name="connsiteX10" fmla="*/ 82378 w 469557"/>
              <a:gd name="connsiteY10" fmla="*/ 650790 h 1178011"/>
              <a:gd name="connsiteX11" fmla="*/ 172994 w 469557"/>
              <a:gd name="connsiteY11" fmla="*/ 733168 h 1178011"/>
              <a:gd name="connsiteX12" fmla="*/ 181232 w 469557"/>
              <a:gd name="connsiteY12" fmla="*/ 864973 h 1178011"/>
              <a:gd name="connsiteX13" fmla="*/ 181232 w 469557"/>
              <a:gd name="connsiteY13" fmla="*/ 988541 h 1178011"/>
              <a:gd name="connsiteX14" fmla="*/ 74140 w 469557"/>
              <a:gd name="connsiteY14" fmla="*/ 988541 h 1178011"/>
              <a:gd name="connsiteX15" fmla="*/ 115330 w 469557"/>
              <a:gd name="connsiteY15" fmla="*/ 1145060 h 1178011"/>
              <a:gd name="connsiteX16" fmla="*/ 271849 w 469557"/>
              <a:gd name="connsiteY16" fmla="*/ 1120346 h 1178011"/>
              <a:gd name="connsiteX17" fmla="*/ 280086 w 469557"/>
              <a:gd name="connsiteY17" fmla="*/ 1178011 h 1178011"/>
              <a:gd name="connsiteX18" fmla="*/ 436605 w 469557"/>
              <a:gd name="connsiteY18" fmla="*/ 1161535 h 1178011"/>
              <a:gd name="connsiteX19" fmla="*/ 354227 w 469557"/>
              <a:gd name="connsiteY19" fmla="*/ 1079157 h 1178011"/>
              <a:gd name="connsiteX20" fmla="*/ 395416 w 469557"/>
              <a:gd name="connsiteY20" fmla="*/ 963827 h 1178011"/>
              <a:gd name="connsiteX21" fmla="*/ 469557 w 469557"/>
              <a:gd name="connsiteY21" fmla="*/ 864973 h 1178011"/>
              <a:gd name="connsiteX22" fmla="*/ 370703 w 469557"/>
              <a:gd name="connsiteY22" fmla="*/ 757881 h 1178011"/>
              <a:gd name="connsiteX23" fmla="*/ 403654 w 469557"/>
              <a:gd name="connsiteY23" fmla="*/ 626076 h 1178011"/>
              <a:gd name="connsiteX24" fmla="*/ 354227 w 469557"/>
              <a:gd name="connsiteY24" fmla="*/ 560173 h 1178011"/>
              <a:gd name="connsiteX25" fmla="*/ 313038 w 469557"/>
              <a:gd name="connsiteY25" fmla="*/ 444844 h 1178011"/>
              <a:gd name="connsiteX26" fmla="*/ 403654 w 469557"/>
              <a:gd name="connsiteY26" fmla="*/ 370703 h 1178011"/>
              <a:gd name="connsiteX27" fmla="*/ 337751 w 469557"/>
              <a:gd name="connsiteY27" fmla="*/ 296562 h 1178011"/>
              <a:gd name="connsiteX28" fmla="*/ 296562 w 469557"/>
              <a:gd name="connsiteY28" fmla="*/ 156519 h 1178011"/>
              <a:gd name="connsiteX29" fmla="*/ 345989 w 469557"/>
              <a:gd name="connsiteY29" fmla="*/ 24714 h 11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69557" h="1178011">
                <a:moveTo>
                  <a:pt x="345989" y="24714"/>
                </a:moveTo>
                <a:lnTo>
                  <a:pt x="255373" y="16476"/>
                </a:lnTo>
                <a:lnTo>
                  <a:pt x="181232" y="0"/>
                </a:lnTo>
                <a:lnTo>
                  <a:pt x="131805" y="49427"/>
                </a:lnTo>
                <a:lnTo>
                  <a:pt x="82378" y="49427"/>
                </a:lnTo>
                <a:lnTo>
                  <a:pt x="65903" y="156519"/>
                </a:lnTo>
                <a:lnTo>
                  <a:pt x="123567" y="271849"/>
                </a:lnTo>
                <a:lnTo>
                  <a:pt x="98854" y="337752"/>
                </a:lnTo>
                <a:lnTo>
                  <a:pt x="0" y="362465"/>
                </a:lnTo>
                <a:lnTo>
                  <a:pt x="115330" y="518984"/>
                </a:lnTo>
                <a:lnTo>
                  <a:pt x="82378" y="650790"/>
                </a:lnTo>
                <a:lnTo>
                  <a:pt x="172994" y="733168"/>
                </a:lnTo>
                <a:lnTo>
                  <a:pt x="181232" y="864973"/>
                </a:lnTo>
                <a:lnTo>
                  <a:pt x="181232" y="988541"/>
                </a:lnTo>
                <a:lnTo>
                  <a:pt x="74140" y="988541"/>
                </a:lnTo>
                <a:lnTo>
                  <a:pt x="115330" y="1145060"/>
                </a:lnTo>
                <a:lnTo>
                  <a:pt x="271849" y="1120346"/>
                </a:lnTo>
                <a:lnTo>
                  <a:pt x="280086" y="1178011"/>
                </a:lnTo>
                <a:lnTo>
                  <a:pt x="436605" y="1161535"/>
                </a:lnTo>
                <a:lnTo>
                  <a:pt x="354227" y="1079157"/>
                </a:lnTo>
                <a:lnTo>
                  <a:pt x="395416" y="963827"/>
                </a:lnTo>
                <a:lnTo>
                  <a:pt x="469557" y="864973"/>
                </a:lnTo>
                <a:lnTo>
                  <a:pt x="370703" y="757881"/>
                </a:lnTo>
                <a:lnTo>
                  <a:pt x="403654" y="626076"/>
                </a:lnTo>
                <a:lnTo>
                  <a:pt x="354227" y="560173"/>
                </a:lnTo>
                <a:lnTo>
                  <a:pt x="313038" y="444844"/>
                </a:lnTo>
                <a:lnTo>
                  <a:pt x="403654" y="370703"/>
                </a:lnTo>
                <a:lnTo>
                  <a:pt x="337751" y="296562"/>
                </a:lnTo>
                <a:lnTo>
                  <a:pt x="296562" y="156519"/>
                </a:lnTo>
                <a:lnTo>
                  <a:pt x="345989" y="2471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>
            <a:stCxn id="99" idx="25"/>
            <a:endCxn id="20" idx="1"/>
          </p:cNvCxnSpPr>
          <p:nvPr/>
        </p:nvCxnSpPr>
        <p:spPr>
          <a:xfrm>
            <a:off x="7861162" y="2938167"/>
            <a:ext cx="831380" cy="271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배지 103"/>
          <p:cNvSpPr/>
          <p:nvPr/>
        </p:nvSpPr>
        <p:spPr>
          <a:xfrm rot="5000506">
            <a:off x="6507092" y="3057580"/>
            <a:ext cx="388009" cy="63669"/>
          </a:xfrm>
          <a:prstGeom prst="plaqu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245559" y="2268155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ko-KR" altLang="en-US" sz="1600" dirty="0" smtClean="0">
                <a:solidFill>
                  <a:schemeClr val="tx1"/>
                </a:solidFill>
              </a:rPr>
              <a:t>용산구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녹사평대로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40</a:t>
            </a:r>
            <a:r>
              <a:rPr lang="ko-KR" altLang="en-US" sz="1600" dirty="0" smtClean="0">
                <a:solidFill>
                  <a:schemeClr val="tx1"/>
                </a:solidFill>
              </a:rPr>
              <a:t>나길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2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2">
            <a:extLst>
              <a:ext uri="{FF2B5EF4-FFF2-40B4-BE49-F238E27FC236}">
                <a16:creationId xmlns:a16="http://schemas.microsoft.com/office/drawing/2014/main" xmlns="" id="{AF0C0632-F234-41B0-8BA2-1BC624C4F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순서도: 수동 입력 2"/>
          <p:cNvSpPr/>
          <p:nvPr/>
        </p:nvSpPr>
        <p:spPr>
          <a:xfrm rot="12034821">
            <a:off x="6299540" y="3677953"/>
            <a:ext cx="45719" cy="149112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" name="직선 연결선 3"/>
          <p:cNvCxnSpPr>
            <a:stCxn id="5" idx="0"/>
            <a:endCxn id="3" idx="1"/>
          </p:cNvCxnSpPr>
          <p:nvPr/>
        </p:nvCxnSpPr>
        <p:spPr>
          <a:xfrm flipH="1" flipV="1">
            <a:off x="6343800" y="3760545"/>
            <a:ext cx="240537" cy="5817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158887" y="4342259"/>
            <a:ext cx="850900" cy="533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퇴계로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18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83528" y="3768438"/>
            <a:ext cx="51486" cy="514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연결선 9"/>
          <p:cNvCxnSpPr>
            <a:endCxn id="9" idx="3"/>
          </p:cNvCxnSpPr>
          <p:nvPr/>
        </p:nvCxnSpPr>
        <p:spPr>
          <a:xfrm flipV="1">
            <a:off x="5695950" y="3812384"/>
            <a:ext cx="495118" cy="338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 rot="1073856">
            <a:off x="6139527" y="3582247"/>
            <a:ext cx="152804" cy="184853"/>
          </a:xfrm>
          <a:custGeom>
            <a:avLst/>
            <a:gdLst>
              <a:gd name="connsiteX0" fmla="*/ 448887 w 1945178"/>
              <a:gd name="connsiteY0" fmla="*/ 66502 h 1778924"/>
              <a:gd name="connsiteX1" fmla="*/ 515389 w 1945178"/>
              <a:gd name="connsiteY1" fmla="*/ 615142 h 1778924"/>
              <a:gd name="connsiteX2" fmla="*/ 149629 w 1945178"/>
              <a:gd name="connsiteY2" fmla="*/ 648393 h 1778924"/>
              <a:gd name="connsiteX3" fmla="*/ 0 w 1945178"/>
              <a:gd name="connsiteY3" fmla="*/ 1529542 h 1778924"/>
              <a:gd name="connsiteX4" fmla="*/ 133004 w 1945178"/>
              <a:gd name="connsiteY4" fmla="*/ 1778924 h 1778924"/>
              <a:gd name="connsiteX5" fmla="*/ 1945178 w 1945178"/>
              <a:gd name="connsiteY5" fmla="*/ 1496291 h 1778924"/>
              <a:gd name="connsiteX6" fmla="*/ 1895302 w 1945178"/>
              <a:gd name="connsiteY6" fmla="*/ 1147156 h 1778924"/>
              <a:gd name="connsiteX7" fmla="*/ 1296785 w 1945178"/>
              <a:gd name="connsiteY7" fmla="*/ 1213658 h 1778924"/>
              <a:gd name="connsiteX8" fmla="*/ 1263535 w 1945178"/>
              <a:gd name="connsiteY8" fmla="*/ 1130531 h 1778924"/>
              <a:gd name="connsiteX9" fmla="*/ 1163782 w 1945178"/>
              <a:gd name="connsiteY9" fmla="*/ 1130531 h 1778924"/>
              <a:gd name="connsiteX10" fmla="*/ 1097280 w 1945178"/>
              <a:gd name="connsiteY10" fmla="*/ 1080655 h 1778924"/>
              <a:gd name="connsiteX11" fmla="*/ 997527 w 1945178"/>
              <a:gd name="connsiteY11" fmla="*/ 1047404 h 1778924"/>
              <a:gd name="connsiteX12" fmla="*/ 997527 w 1945178"/>
              <a:gd name="connsiteY12" fmla="*/ 964276 h 1778924"/>
              <a:gd name="connsiteX13" fmla="*/ 1030778 w 1945178"/>
              <a:gd name="connsiteY13" fmla="*/ 914400 h 1778924"/>
              <a:gd name="connsiteX14" fmla="*/ 1014153 w 1945178"/>
              <a:gd name="connsiteY14" fmla="*/ 714895 h 1778924"/>
              <a:gd name="connsiteX15" fmla="*/ 897775 w 1945178"/>
              <a:gd name="connsiteY15" fmla="*/ 681644 h 1778924"/>
              <a:gd name="connsiteX16" fmla="*/ 831273 w 1945178"/>
              <a:gd name="connsiteY16" fmla="*/ 216131 h 1778924"/>
              <a:gd name="connsiteX17" fmla="*/ 698269 w 1945178"/>
              <a:gd name="connsiteY17" fmla="*/ 199506 h 1778924"/>
              <a:gd name="connsiteX18" fmla="*/ 615142 w 1945178"/>
              <a:gd name="connsiteY18" fmla="*/ 16626 h 1778924"/>
              <a:gd name="connsiteX19" fmla="*/ 465513 w 1945178"/>
              <a:gd name="connsiteY19" fmla="*/ 0 h 1778924"/>
              <a:gd name="connsiteX20" fmla="*/ 448887 w 1945178"/>
              <a:gd name="connsiteY20" fmla="*/ 66502 h 177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45178" h="1778924">
                <a:moveTo>
                  <a:pt x="448887" y="66502"/>
                </a:moveTo>
                <a:lnTo>
                  <a:pt x="515389" y="615142"/>
                </a:lnTo>
                <a:lnTo>
                  <a:pt x="149629" y="648393"/>
                </a:lnTo>
                <a:lnTo>
                  <a:pt x="0" y="1529542"/>
                </a:lnTo>
                <a:lnTo>
                  <a:pt x="133004" y="1778924"/>
                </a:lnTo>
                <a:lnTo>
                  <a:pt x="1945178" y="1496291"/>
                </a:lnTo>
                <a:lnTo>
                  <a:pt x="1895302" y="1147156"/>
                </a:lnTo>
                <a:lnTo>
                  <a:pt x="1296785" y="1213658"/>
                </a:lnTo>
                <a:lnTo>
                  <a:pt x="1263535" y="1130531"/>
                </a:lnTo>
                <a:lnTo>
                  <a:pt x="1163782" y="1130531"/>
                </a:lnTo>
                <a:lnTo>
                  <a:pt x="1097280" y="1080655"/>
                </a:lnTo>
                <a:lnTo>
                  <a:pt x="997527" y="1047404"/>
                </a:lnTo>
                <a:lnTo>
                  <a:pt x="997527" y="964276"/>
                </a:lnTo>
                <a:lnTo>
                  <a:pt x="1030778" y="914400"/>
                </a:lnTo>
                <a:lnTo>
                  <a:pt x="1014153" y="714895"/>
                </a:lnTo>
                <a:lnTo>
                  <a:pt x="897775" y="681644"/>
                </a:lnTo>
                <a:lnTo>
                  <a:pt x="831273" y="216131"/>
                </a:lnTo>
                <a:lnTo>
                  <a:pt x="698269" y="199506"/>
                </a:lnTo>
                <a:lnTo>
                  <a:pt x="615142" y="16626"/>
                </a:lnTo>
                <a:lnTo>
                  <a:pt x="465513" y="0"/>
                </a:lnTo>
                <a:lnTo>
                  <a:pt x="448887" y="665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3" name="직선 연결선 12"/>
          <p:cNvCxnSpPr>
            <a:stCxn id="12" idx="12"/>
          </p:cNvCxnSpPr>
          <p:nvPr/>
        </p:nvCxnSpPr>
        <p:spPr>
          <a:xfrm flipV="1">
            <a:off x="6215404" y="3414153"/>
            <a:ext cx="1017246" cy="2685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31" idx="1"/>
          </p:cNvCxnSpPr>
          <p:nvPr/>
        </p:nvCxnSpPr>
        <p:spPr>
          <a:xfrm>
            <a:off x="5607050" y="3282985"/>
            <a:ext cx="489567" cy="335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 rot="540183" flipH="1">
            <a:off x="6158410" y="3672031"/>
            <a:ext cx="36000" cy="50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타원 30"/>
          <p:cNvSpPr/>
          <p:nvPr/>
        </p:nvSpPr>
        <p:spPr>
          <a:xfrm>
            <a:off x="6089077" y="3610545"/>
            <a:ext cx="51486" cy="514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직사각형 33"/>
          <p:cNvSpPr/>
          <p:nvPr/>
        </p:nvSpPr>
        <p:spPr>
          <a:xfrm>
            <a:off x="4845050" y="4108380"/>
            <a:ext cx="850900" cy="533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명동역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17343" y="2749585"/>
            <a:ext cx="850900" cy="533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서울시</a:t>
            </a:r>
            <a:r>
              <a:rPr lang="ko-KR" altLang="en-US" sz="1200" b="1" dirty="0">
                <a:solidFill>
                  <a:schemeClr val="tx1"/>
                </a:solidFill>
              </a:rPr>
              <a:t>청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176339" y="2482921"/>
            <a:ext cx="850900" cy="533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명동길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>
            <a:stCxn id="18" idx="0"/>
            <a:endCxn id="47" idx="2"/>
          </p:cNvCxnSpPr>
          <p:nvPr/>
        </p:nvCxnSpPr>
        <p:spPr>
          <a:xfrm flipV="1">
            <a:off x="6180353" y="3016321"/>
            <a:ext cx="421436" cy="656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232650" y="3172555"/>
            <a:ext cx="850900" cy="533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명동거리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2">
            <a:extLst>
              <a:ext uri="{FF2B5EF4-FFF2-40B4-BE49-F238E27FC236}">
                <a16:creationId xmlns:a16="http://schemas.microsoft.com/office/drawing/2014/main" xmlns="" id="{0E0216E1-6E15-48FD-A542-96C4E2F5D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순서도: 수동 입력 2"/>
          <p:cNvSpPr/>
          <p:nvPr/>
        </p:nvSpPr>
        <p:spPr>
          <a:xfrm rot="12034821">
            <a:off x="5109880" y="3813285"/>
            <a:ext cx="187472" cy="611438"/>
          </a:xfrm>
          <a:prstGeom prst="flowChartManualIn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3" idx="1"/>
            <a:endCxn id="5" idx="0"/>
          </p:cNvCxnSpPr>
          <p:nvPr/>
        </p:nvCxnSpPr>
        <p:spPr>
          <a:xfrm>
            <a:off x="5291370" y="4151954"/>
            <a:ext cx="704591" cy="1217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287335" y="5369870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중구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퇴계로 </a:t>
            </a:r>
            <a:r>
              <a:rPr lang="en-US" altLang="ko-KR" dirty="0" smtClean="0">
                <a:solidFill>
                  <a:schemeClr val="tx1"/>
                </a:solidFill>
              </a:rPr>
              <a:t>18</a:t>
            </a:r>
            <a:r>
              <a:rPr lang="ko-KR" altLang="en-US" dirty="0" smtClean="0">
                <a:solidFill>
                  <a:schemeClr val="tx1"/>
                </a:solidFill>
              </a:rPr>
              <a:t>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53269" y="4119004"/>
            <a:ext cx="205946" cy="2059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3"/>
          </p:cNvCxnSpPr>
          <p:nvPr/>
        </p:nvCxnSpPr>
        <p:spPr>
          <a:xfrm flipV="1">
            <a:off x="3756454" y="4294790"/>
            <a:ext cx="826975" cy="9279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27936" y="5222700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중구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명동역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rot="1073856">
            <a:off x="4170713" y="2863589"/>
            <a:ext cx="1056905" cy="1278580"/>
          </a:xfrm>
          <a:custGeom>
            <a:avLst/>
            <a:gdLst>
              <a:gd name="connsiteX0" fmla="*/ 448887 w 1945178"/>
              <a:gd name="connsiteY0" fmla="*/ 66502 h 1778924"/>
              <a:gd name="connsiteX1" fmla="*/ 515389 w 1945178"/>
              <a:gd name="connsiteY1" fmla="*/ 615142 h 1778924"/>
              <a:gd name="connsiteX2" fmla="*/ 149629 w 1945178"/>
              <a:gd name="connsiteY2" fmla="*/ 648393 h 1778924"/>
              <a:gd name="connsiteX3" fmla="*/ 0 w 1945178"/>
              <a:gd name="connsiteY3" fmla="*/ 1529542 h 1778924"/>
              <a:gd name="connsiteX4" fmla="*/ 133004 w 1945178"/>
              <a:gd name="connsiteY4" fmla="*/ 1778924 h 1778924"/>
              <a:gd name="connsiteX5" fmla="*/ 1945178 w 1945178"/>
              <a:gd name="connsiteY5" fmla="*/ 1496291 h 1778924"/>
              <a:gd name="connsiteX6" fmla="*/ 1895302 w 1945178"/>
              <a:gd name="connsiteY6" fmla="*/ 1147156 h 1778924"/>
              <a:gd name="connsiteX7" fmla="*/ 1296785 w 1945178"/>
              <a:gd name="connsiteY7" fmla="*/ 1213658 h 1778924"/>
              <a:gd name="connsiteX8" fmla="*/ 1263535 w 1945178"/>
              <a:gd name="connsiteY8" fmla="*/ 1130531 h 1778924"/>
              <a:gd name="connsiteX9" fmla="*/ 1163782 w 1945178"/>
              <a:gd name="connsiteY9" fmla="*/ 1130531 h 1778924"/>
              <a:gd name="connsiteX10" fmla="*/ 1097280 w 1945178"/>
              <a:gd name="connsiteY10" fmla="*/ 1080655 h 1778924"/>
              <a:gd name="connsiteX11" fmla="*/ 997527 w 1945178"/>
              <a:gd name="connsiteY11" fmla="*/ 1047404 h 1778924"/>
              <a:gd name="connsiteX12" fmla="*/ 997527 w 1945178"/>
              <a:gd name="connsiteY12" fmla="*/ 964276 h 1778924"/>
              <a:gd name="connsiteX13" fmla="*/ 1030778 w 1945178"/>
              <a:gd name="connsiteY13" fmla="*/ 914400 h 1778924"/>
              <a:gd name="connsiteX14" fmla="*/ 1014153 w 1945178"/>
              <a:gd name="connsiteY14" fmla="*/ 714895 h 1778924"/>
              <a:gd name="connsiteX15" fmla="*/ 897775 w 1945178"/>
              <a:gd name="connsiteY15" fmla="*/ 681644 h 1778924"/>
              <a:gd name="connsiteX16" fmla="*/ 831273 w 1945178"/>
              <a:gd name="connsiteY16" fmla="*/ 216131 h 1778924"/>
              <a:gd name="connsiteX17" fmla="*/ 698269 w 1945178"/>
              <a:gd name="connsiteY17" fmla="*/ 199506 h 1778924"/>
              <a:gd name="connsiteX18" fmla="*/ 615142 w 1945178"/>
              <a:gd name="connsiteY18" fmla="*/ 16626 h 1778924"/>
              <a:gd name="connsiteX19" fmla="*/ 465513 w 1945178"/>
              <a:gd name="connsiteY19" fmla="*/ 0 h 1778924"/>
              <a:gd name="connsiteX20" fmla="*/ 448887 w 1945178"/>
              <a:gd name="connsiteY20" fmla="*/ 66502 h 177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45178" h="1778924">
                <a:moveTo>
                  <a:pt x="448887" y="66502"/>
                </a:moveTo>
                <a:lnTo>
                  <a:pt x="515389" y="615142"/>
                </a:lnTo>
                <a:lnTo>
                  <a:pt x="149629" y="648393"/>
                </a:lnTo>
                <a:lnTo>
                  <a:pt x="0" y="1529542"/>
                </a:lnTo>
                <a:lnTo>
                  <a:pt x="133004" y="1778924"/>
                </a:lnTo>
                <a:lnTo>
                  <a:pt x="1945178" y="1496291"/>
                </a:lnTo>
                <a:lnTo>
                  <a:pt x="1895302" y="1147156"/>
                </a:lnTo>
                <a:lnTo>
                  <a:pt x="1296785" y="1213658"/>
                </a:lnTo>
                <a:lnTo>
                  <a:pt x="1263535" y="1130531"/>
                </a:lnTo>
                <a:lnTo>
                  <a:pt x="1163782" y="1130531"/>
                </a:lnTo>
                <a:lnTo>
                  <a:pt x="1097280" y="1080655"/>
                </a:lnTo>
                <a:lnTo>
                  <a:pt x="997527" y="1047404"/>
                </a:lnTo>
                <a:lnTo>
                  <a:pt x="997527" y="964276"/>
                </a:lnTo>
                <a:lnTo>
                  <a:pt x="1030778" y="914400"/>
                </a:lnTo>
                <a:lnTo>
                  <a:pt x="1014153" y="714895"/>
                </a:lnTo>
                <a:lnTo>
                  <a:pt x="897775" y="681644"/>
                </a:lnTo>
                <a:lnTo>
                  <a:pt x="831273" y="216131"/>
                </a:lnTo>
                <a:lnTo>
                  <a:pt x="698269" y="199506"/>
                </a:lnTo>
                <a:lnTo>
                  <a:pt x="615142" y="16626"/>
                </a:lnTo>
                <a:lnTo>
                  <a:pt x="465513" y="0"/>
                </a:lnTo>
                <a:lnTo>
                  <a:pt x="448887" y="665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9" idx="9"/>
            <a:endCxn id="11" idx="1"/>
          </p:cNvCxnSpPr>
          <p:nvPr/>
        </p:nvCxnSpPr>
        <p:spPr>
          <a:xfrm flipV="1">
            <a:off x="4744775" y="3421199"/>
            <a:ext cx="1670285" cy="278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15060" y="3058820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중구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명동거리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39241" y="2870706"/>
            <a:ext cx="205946" cy="2059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1"/>
          </p:cNvCxnSpPr>
          <p:nvPr/>
        </p:nvCxnSpPr>
        <p:spPr>
          <a:xfrm>
            <a:off x="3220323" y="1858526"/>
            <a:ext cx="849078" cy="1042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56279" y="1133769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중구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 시청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540183">
            <a:off x="4313386" y="3336323"/>
            <a:ext cx="254456" cy="576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4611394" y="2158314"/>
            <a:ext cx="1384566" cy="1232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643665" y="1433557"/>
            <a:ext cx="1417251" cy="7247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중구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명동길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9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97</Words>
  <Application>Microsoft Office PowerPoint</Application>
  <PresentationFormat>사용자 지정</PresentationFormat>
  <Paragraphs>40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709-000</cp:lastModifiedBy>
  <cp:revision>6</cp:revision>
  <dcterms:created xsi:type="dcterms:W3CDTF">2019-10-10T02:32:02Z</dcterms:created>
  <dcterms:modified xsi:type="dcterms:W3CDTF">2019-10-10T03:38:45Z</dcterms:modified>
</cp:coreProperties>
</file>