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99E20-F53B-4380-B466-82CD03C9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65BFA-228D-4B8F-97EF-379B87D51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65F7F-EEEE-44CD-AC97-C4B5216E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D9859-4725-4D55-82D7-D8B26C7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CE032-A255-409E-8E28-777EC45D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3A54-3FA9-4F27-8B37-FCAD6104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EB6EB-6E53-4086-AD3E-4A148D20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9C759-0330-4467-8058-F1940D3A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96412-8DD1-41C3-BBD9-44C80DAD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C2948-5AE4-4D5B-8B2B-E71BD33B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49FD1-7C12-4086-B749-45AAA7875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1E1F0-A33B-4C9E-AC58-127F50B8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ECF1-19D3-4483-8B92-84EED782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7F650-2D4E-460F-8423-500531E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8A978-17F2-41F2-A081-3E1A2C5A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C0120-9EA5-412F-8AA5-3D90803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CC2D1-A1F3-4015-8148-09E5FD4D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7F1D9-62FF-4257-95B7-4E8B5FEB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8E2FC-7E8A-4444-AC54-9BB1D0B6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31BA2-8547-4020-8039-4416D54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1F35-366B-4603-86EA-A04607F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72064-A2B0-4EAF-B694-58590FE3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2C168-9542-4DBC-B11B-DAD0731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07EE0-5064-4EFC-96EE-E633C608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CD47-7BE1-47B7-B9B5-1100A14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2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E6C5-826C-41E0-B848-19C349FD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FC7B-85DD-4D63-8D88-9D4B5B23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8FDDB-B838-49E6-BD94-74AC241D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143BA-30A3-4C8A-8158-B7A94175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14859-F243-4F8A-BD8B-90C4FE39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AE73-8773-429A-9B4F-426FE70A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4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217F9-0C0B-4F05-83A6-03D0F29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385C5-F775-4F3A-AA16-82818540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80809-38BC-4770-AA02-F1B4E54CB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A84B0-0BA4-4F0E-A0C1-3C55F526B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817FE8-CF4D-49EB-B5B9-5E4228B2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DF0AB-6C7B-4150-94A2-D42E91DA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6E150-85F9-41C3-8525-11AC5054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116383-A703-4CC9-82FB-0A1AA36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4264-4ED3-4310-A070-11C5AF1A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03D949-D658-4C99-8C69-8164423B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A4C38-C7A7-49BC-A35F-8528FFF6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B7284-DC52-4A87-BD61-9B5FDA99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73B1A6-A68C-46F7-8B61-47FB7A5D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A7E415-0D1F-4973-B217-C30FADAD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0D3B8-F0FC-41EA-A723-121658C2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1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3D32-884E-4A62-8F12-C117424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C2A9E-D49A-4C2B-A1E3-BB206E65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BABAB-A189-445C-ABC8-DA3BCF18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45211-C9D8-4F68-8E70-F117B46A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F8D0C-C066-4325-A31E-E19F181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BF2BA-2A8D-4FD1-9D26-896BF8EE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F1DA-44A7-4D93-A497-0E923EA4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9D009-5763-4514-ABCD-2E0E48AAC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B79D8-AEF5-48E9-B2D6-989D0D32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FA22C-C8C3-4B01-90A8-11D785DA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CADA4-A7D5-4184-B36C-1483A343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D6ECA-FF7D-485C-8884-E4AF23FA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639179-91C9-4B43-8989-4484B016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D60C1-73E6-4BA8-AB19-FD294B2D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1251-E6B1-429D-AE42-927B9C9C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ACBE-7A45-43CB-B3A1-38B5953584D4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788D3-3875-43DA-AC44-5231A00F8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A533B-8B78-458B-91E6-306B3752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176A-D696-45B6-9762-EBD5EC637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A73D68C-83F0-40C0-9E4A-F202BA03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96" y="1691092"/>
            <a:ext cx="8006306" cy="3328379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A833616-8F14-43A2-BE41-851B39779190}"/>
              </a:ext>
            </a:extLst>
          </p:cNvPr>
          <p:cNvCxnSpPr/>
          <p:nvPr/>
        </p:nvCxnSpPr>
        <p:spPr>
          <a:xfrm flipV="1">
            <a:off x="6918960" y="1391920"/>
            <a:ext cx="477520" cy="5384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7078-C7FC-464C-A2D1-77826EB9A898}"/>
              </a:ext>
            </a:extLst>
          </p:cNvPr>
          <p:cNvSpPr/>
          <p:nvPr/>
        </p:nvSpPr>
        <p:spPr>
          <a:xfrm>
            <a:off x="6756400" y="711200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81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가지로 전체실험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89A5F0-DC0F-464A-B59A-A63C8C603EAC}"/>
              </a:ext>
            </a:extLst>
          </p:cNvPr>
          <p:cNvCxnSpPr>
            <a:cxnSpLocks/>
          </p:cNvCxnSpPr>
          <p:nvPr/>
        </p:nvCxnSpPr>
        <p:spPr>
          <a:xfrm flipH="1">
            <a:off x="1959796" y="3220720"/>
            <a:ext cx="1748604" cy="22909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0E3D6-A12F-4DD7-83DB-B3050FAA727F}"/>
              </a:ext>
            </a:extLst>
          </p:cNvPr>
          <p:cNvSpPr/>
          <p:nvPr/>
        </p:nvSpPr>
        <p:spPr>
          <a:xfrm>
            <a:off x="111760" y="5511683"/>
            <a:ext cx="607568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고정할 경우 참고할 테이블도 변경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디코딩 시 인식하지 못함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ko-KR" sz="1200" b="1" dirty="0">
                <a:solidFill>
                  <a:sysClr val="windowText" lastClr="000000"/>
                </a:solidFill>
              </a:rPr>
              <a:t>↓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			</a:t>
            </a:r>
            <a:r>
              <a:rPr lang="ko-KR" altLang="ko-KR" sz="1200" b="1" dirty="0">
                <a:solidFill>
                  <a:sysClr val="windowText" lastClr="000000"/>
                </a:solidFill>
              </a:rPr>
              <a:t>↓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But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자연스럽게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(r7~r10)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에 적응적으로 되어야함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/	so,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룩업테이블을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변경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x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3E9A9B-D350-4EF7-B874-A95E500EFB4F}"/>
              </a:ext>
            </a:extLst>
          </p:cNvPr>
          <p:cNvCxnSpPr>
            <a:cxnSpLocks/>
          </p:cNvCxnSpPr>
          <p:nvPr/>
        </p:nvCxnSpPr>
        <p:spPr>
          <a:xfrm>
            <a:off x="7995920" y="3220720"/>
            <a:ext cx="1792811" cy="8403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D00F8A-9CFB-45F1-B751-C1A1F0B10BF3}"/>
              </a:ext>
            </a:extLst>
          </p:cNvPr>
          <p:cNvSpPr/>
          <p:nvPr/>
        </p:nvSpPr>
        <p:spPr>
          <a:xfrm>
            <a:off x="9265920" y="4061069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File size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측정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13EF7-BE25-4F89-893D-E195840F2EB8}"/>
              </a:ext>
            </a:extLst>
          </p:cNvPr>
          <p:cNvSpPr/>
          <p:nvPr/>
        </p:nvSpPr>
        <p:spPr>
          <a:xfrm>
            <a:off x="9865360" y="6120033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Score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값으로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ranking table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35148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B63CF0-C52C-43BD-AAE3-4232D9B9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8" y="30184"/>
            <a:ext cx="10565284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634A6B3-0211-45CF-B1A4-E0396FC0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2" y="80630"/>
            <a:ext cx="11613095" cy="6696739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07B3A0-947A-4546-90DE-0DAB22D6F6C5}"/>
              </a:ext>
            </a:extLst>
          </p:cNvPr>
          <p:cNvCxnSpPr>
            <a:cxnSpLocks/>
          </p:cNvCxnSpPr>
          <p:nvPr/>
        </p:nvCxnSpPr>
        <p:spPr>
          <a:xfrm>
            <a:off x="1452880" y="3017520"/>
            <a:ext cx="629383" cy="11146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3F1FF1-D441-4E50-893F-5804D12D845F}"/>
              </a:ext>
            </a:extLst>
          </p:cNvPr>
          <p:cNvSpPr/>
          <p:nvPr/>
        </p:nvSpPr>
        <p:spPr>
          <a:xfrm>
            <a:off x="1559452" y="4132189"/>
            <a:ext cx="2687428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단순히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residual data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생각하고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룩업테이블을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고정 시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x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9F9F9EE-9FC3-4968-B765-CDA8D5B1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06"/>
            <a:ext cx="12192000" cy="4497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881528-1EF5-4976-A723-F7BEF9CC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732" y="3832621"/>
            <a:ext cx="5217268" cy="30253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4998CD2-ABE5-4D3A-A16E-BE70C50B3872}"/>
              </a:ext>
            </a:extLst>
          </p:cNvPr>
          <p:cNvGrpSpPr/>
          <p:nvPr/>
        </p:nvGrpSpPr>
        <p:grpSpPr>
          <a:xfrm>
            <a:off x="772160" y="3025379"/>
            <a:ext cx="802640" cy="18019"/>
            <a:chOff x="772160" y="3025379"/>
            <a:chExt cx="802640" cy="1801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B6B41FE-5471-49C4-B0EF-E227E51F32A8}"/>
                </a:ext>
              </a:extLst>
            </p:cNvPr>
            <p:cNvCxnSpPr/>
            <p:nvPr/>
          </p:nvCxnSpPr>
          <p:spPr>
            <a:xfrm>
              <a:off x="772160" y="3025379"/>
              <a:ext cx="802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7975EB-3CC5-49A4-AF56-1618C498EBB3}"/>
                </a:ext>
              </a:extLst>
            </p:cNvPr>
            <p:cNvCxnSpPr/>
            <p:nvPr/>
          </p:nvCxnSpPr>
          <p:spPr>
            <a:xfrm>
              <a:off x="772160" y="3043398"/>
              <a:ext cx="802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513180-B0DE-4A34-B75D-5B1DB1FB0A15}"/>
              </a:ext>
            </a:extLst>
          </p:cNvPr>
          <p:cNvGrpSpPr/>
          <p:nvPr/>
        </p:nvGrpSpPr>
        <p:grpSpPr>
          <a:xfrm>
            <a:off x="772160" y="4041379"/>
            <a:ext cx="802640" cy="18019"/>
            <a:chOff x="772160" y="4041379"/>
            <a:chExt cx="802640" cy="1801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5F0E01-6D90-487A-9070-2FE5B8B66EDE}"/>
                </a:ext>
              </a:extLst>
            </p:cNvPr>
            <p:cNvCxnSpPr/>
            <p:nvPr/>
          </p:nvCxnSpPr>
          <p:spPr>
            <a:xfrm>
              <a:off x="772160" y="4041379"/>
              <a:ext cx="802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3D7051-ABF7-40FA-88B4-42A9CE965C5F}"/>
                </a:ext>
              </a:extLst>
            </p:cNvPr>
            <p:cNvCxnSpPr/>
            <p:nvPr/>
          </p:nvCxnSpPr>
          <p:spPr>
            <a:xfrm>
              <a:off x="772160" y="4059398"/>
              <a:ext cx="802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EEE568-5C13-43B3-97DD-6C6ADCB1E31C}"/>
              </a:ext>
            </a:extLst>
          </p:cNvPr>
          <p:cNvSpPr/>
          <p:nvPr/>
        </p:nvSpPr>
        <p:spPr>
          <a:xfrm>
            <a:off x="1656080" y="2874444"/>
            <a:ext cx="792480" cy="30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해결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684F08-3179-4C70-986C-4B076F2FF41B}"/>
              </a:ext>
            </a:extLst>
          </p:cNvPr>
          <p:cNvSpPr/>
          <p:nvPr/>
        </p:nvSpPr>
        <p:spPr>
          <a:xfrm>
            <a:off x="1574800" y="3864789"/>
            <a:ext cx="1122251" cy="389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진행중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(QP24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완료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F32BCB-A942-43CF-9A57-6A9B99900112}"/>
              </a:ext>
            </a:extLst>
          </p:cNvPr>
          <p:cNvCxnSpPr>
            <a:cxnSpLocks/>
          </p:cNvCxnSpPr>
          <p:nvPr/>
        </p:nvCxnSpPr>
        <p:spPr>
          <a:xfrm flipH="1" flipV="1">
            <a:off x="5953761" y="5902960"/>
            <a:ext cx="1219199" cy="1117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1B6C9D-584D-4EE2-9E1F-0A306A137293}"/>
              </a:ext>
            </a:extLst>
          </p:cNvPr>
          <p:cNvSpPr/>
          <p:nvPr/>
        </p:nvSpPr>
        <p:spPr>
          <a:xfrm>
            <a:off x="3129280" y="5771055"/>
            <a:ext cx="282448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이게 나오려면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룩업테이블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가변적으로</a:t>
            </a:r>
          </a:p>
        </p:txBody>
      </p:sp>
    </p:spTree>
    <p:extLst>
      <p:ext uri="{BB962C8B-B14F-4D97-AF65-F5344CB8AC3E}">
        <p14:creationId xmlns:p14="http://schemas.microsoft.com/office/powerpoint/2010/main" val="248238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강진우</dc:creator>
  <cp:lastModifiedBy>강진우</cp:lastModifiedBy>
  <cp:revision>10</cp:revision>
  <dcterms:created xsi:type="dcterms:W3CDTF">2021-10-18T04:39:49Z</dcterms:created>
  <dcterms:modified xsi:type="dcterms:W3CDTF">2021-12-16T07:44:27Z</dcterms:modified>
</cp:coreProperties>
</file>