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142067@office.inha.ac.kr" initials="1" lastIdx="1" clrIdx="0">
    <p:extLst>
      <p:ext uri="{19B8F6BF-5375-455C-9EA6-DF929625EA0E}">
        <p15:presenceInfo xmlns:p15="http://schemas.microsoft.com/office/powerpoint/2012/main" userId="12142067@office.inha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06E22-E976-4982-A5B5-352EDD46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A72C8-5E0A-4713-8AF1-540B682B3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75025-F3CC-40D8-B9E2-3CB2914E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2CDDD-4EAF-4147-B10E-F89D7375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1C3CE-D98A-4783-9A37-5BC2A1ED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6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06A8-1234-4697-A3CA-EC4680D9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A85B24-8A55-4D50-9D69-CC5FFA7C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A2185-541D-441D-8990-05E27C84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4EE1-0A93-46BC-8182-44075FA6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D9222-A07F-437F-AACD-60F5BE3B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3F67E9-85FB-4705-90E7-596C932FE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DA7BBF-DDFA-43CA-9E85-A20E0C690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03B96-2F3B-4030-9AD7-E6D0C2E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8A77C-8812-4196-83AB-6EC7ECE4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022C6-9B9B-4F33-A56A-AEEDCB90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1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B011E-144E-4B98-A562-A9DCABB9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12E7E-541B-4773-B7F2-941ADF4B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9390E-6E38-49FF-B8AF-EE477FB0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397CC-DF5A-47BC-9BBD-720F777A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EC05A-A67C-4A9A-B7D5-E6681ADD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1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DD919-6F04-4687-B544-868F361A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A02DB-6B18-400F-83A6-F3BFC98F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E267A-9B4A-45D4-950D-39BC5FA7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ED552-9F1A-4246-9289-0359F289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3145B-7960-4A0C-8F2F-9ABF5088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0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86CB3-85C3-4ACF-B496-853220D5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97C89-F858-4694-A6CE-8A5C2775D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18E9E-2FC5-484D-A166-F30286B9F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5ED25-1EF1-4BC4-95F6-D54CD777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90A55-5082-4A56-A315-09E9B911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BF805-4A60-4B4B-9BED-5B2904BD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3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145FA-056B-4721-8E30-32AA6E34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3BB9C-8837-431C-931D-FA5547A8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9C386-2D3A-4462-A768-650AF7FE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A679ED-0073-4297-83A3-27BA794B6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06F68-CF94-4A73-B8F5-8F24AB2DE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9D11BC-77D3-4A74-8DE4-E0B5D2E9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DE4B-D64C-4D80-9FBB-81B465EA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4AF15-2CCB-4D6D-AC20-6F1DE674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8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773CC-C1CF-4245-9BB0-B314C8F9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3F8F5C-2EB9-429C-B8A3-5DABE47F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3D9E0B-3CB2-4E6C-8A03-AB845616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725739-1629-4C65-95CE-35BC56F3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7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5CA2DE-7A58-4F2B-8C21-D90FD00C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B7F07-667E-42A7-97AD-E580A606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FCF9BD-D796-40AB-8F8D-C57ECF86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6EA15-961B-40CB-8A38-EB869CFF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DF697-02CC-4FD4-8401-F073F6BB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216FE-592F-4E22-8434-835D45018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CED4D-1C9A-4CA0-8F84-A66A0B1C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58BF9-7FF8-4BD0-AD46-E9C5BDA7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FBE58-AC81-4AA1-A749-E3055E7C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1268-DD7D-4547-9DBE-8FE9645D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380057-878D-487C-8F92-72FEDE1EC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A7DCF-0128-422E-9F9D-038DDDC3B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47180-1699-42E5-A390-17EB0A84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BBE5D-6A0F-48DE-9737-267967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F775A-4877-438D-8552-FABD6E8C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1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55585-A5CB-4968-A6DB-50C49CC3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A8441-11CB-4D9C-8E7A-69FA8BB5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DBD1-5E93-4E50-A0E4-9485DE265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31B7-92E4-43D3-B704-6948F1A5DCC8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DE79F-B9A4-4D5B-931A-C964D848B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C12A3-AB02-460C-90F0-DEF8C5F8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8628-FCB4-4810-905F-13E9C57A5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2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순서도: 판단 227">
            <a:extLst>
              <a:ext uri="{FF2B5EF4-FFF2-40B4-BE49-F238E27FC236}">
                <a16:creationId xmlns:a16="http://schemas.microsoft.com/office/drawing/2014/main" id="{15882A1C-5DE3-49F8-8671-DAD62C08FC47}"/>
              </a:ext>
            </a:extLst>
          </p:cNvPr>
          <p:cNvSpPr/>
          <p:nvPr/>
        </p:nvSpPr>
        <p:spPr>
          <a:xfrm>
            <a:off x="6047530" y="2050880"/>
            <a:ext cx="1070547" cy="30406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신청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9631A24-4081-4061-AF1B-1862630B305A}"/>
              </a:ext>
            </a:extLst>
          </p:cNvPr>
          <p:cNvSpPr/>
          <p:nvPr/>
        </p:nvSpPr>
        <p:spPr>
          <a:xfrm>
            <a:off x="5936052" y="2816199"/>
            <a:ext cx="85955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신규부품</a:t>
            </a: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A30C2D33-2A26-42D7-90E3-EEFBF69128A0}"/>
              </a:ext>
            </a:extLst>
          </p:cNvPr>
          <p:cNvSpPr/>
          <p:nvPr/>
        </p:nvSpPr>
        <p:spPr>
          <a:xfrm>
            <a:off x="4798286" y="3205512"/>
            <a:ext cx="1173679" cy="3509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신규부품번호</a:t>
            </a: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73C3286-DABE-41F5-BDED-A87580952EB6}"/>
              </a:ext>
            </a:extLst>
          </p:cNvPr>
          <p:cNvSpPr/>
          <p:nvPr/>
        </p:nvSpPr>
        <p:spPr>
          <a:xfrm>
            <a:off x="6315167" y="1268631"/>
            <a:ext cx="7848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</a:t>
            </a: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781626E7-F3C1-4650-BB54-D8D3A80C8405}"/>
              </a:ext>
            </a:extLst>
          </p:cNvPr>
          <p:cNvSpPr/>
          <p:nvPr/>
        </p:nvSpPr>
        <p:spPr>
          <a:xfrm>
            <a:off x="5360582" y="655035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회원</a:t>
            </a:r>
            <a:r>
              <a:rPr lang="en-US" altLang="ko-KR" sz="1200" u="sng" dirty="0"/>
              <a:t>ID</a:t>
            </a:r>
            <a:endParaRPr lang="ko-KR" altLang="en-US" sz="1200" u="sng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F0655A8-7139-453F-B519-F389FC4E5AF4}"/>
              </a:ext>
            </a:extLst>
          </p:cNvPr>
          <p:cNvSpPr/>
          <p:nvPr/>
        </p:nvSpPr>
        <p:spPr>
          <a:xfrm>
            <a:off x="6039156" y="426719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95022680-B2E0-45FC-AB34-0AAA0320DBCE}"/>
              </a:ext>
            </a:extLst>
          </p:cNvPr>
          <p:cNvSpPr/>
          <p:nvPr/>
        </p:nvSpPr>
        <p:spPr>
          <a:xfrm>
            <a:off x="6864018" y="440687"/>
            <a:ext cx="906776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휴대폰번호</a:t>
            </a:r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FEDA659-1C2C-421F-87B2-0508431F24B0}"/>
              </a:ext>
            </a:extLst>
          </p:cNvPr>
          <p:cNvSpPr/>
          <p:nvPr/>
        </p:nvSpPr>
        <p:spPr>
          <a:xfrm>
            <a:off x="7593407" y="777329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주소</a:t>
            </a: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5ED6E5E5-1020-4E4E-8837-8E5BF8F5F359}"/>
              </a:ext>
            </a:extLst>
          </p:cNvPr>
          <p:cNvSpPr/>
          <p:nvPr/>
        </p:nvSpPr>
        <p:spPr>
          <a:xfrm>
            <a:off x="7795381" y="1268631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44CB63B2-0E48-49EC-AD49-76C3C4DABBAE}"/>
              </a:ext>
            </a:extLst>
          </p:cNvPr>
          <p:cNvCxnSpPr>
            <a:cxnSpLocks/>
            <a:stCxn id="232" idx="5"/>
            <a:endCxn id="231" idx="0"/>
          </p:cNvCxnSpPr>
          <p:nvPr/>
        </p:nvCxnSpPr>
        <p:spPr>
          <a:xfrm>
            <a:off x="5971965" y="967231"/>
            <a:ext cx="735632" cy="3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44EE7F62-F8FF-4B3D-8A3F-C080C472417D}"/>
              </a:ext>
            </a:extLst>
          </p:cNvPr>
          <p:cNvCxnSpPr>
            <a:stCxn id="233" idx="4"/>
            <a:endCxn id="231" idx="0"/>
          </p:cNvCxnSpPr>
          <p:nvPr/>
        </p:nvCxnSpPr>
        <p:spPr>
          <a:xfrm>
            <a:off x="6397296" y="792479"/>
            <a:ext cx="310301" cy="47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C161FFD7-EE22-42A6-B481-79F058F61A44}"/>
              </a:ext>
            </a:extLst>
          </p:cNvPr>
          <p:cNvCxnSpPr>
            <a:stCxn id="234" idx="4"/>
            <a:endCxn id="231" idx="0"/>
          </p:cNvCxnSpPr>
          <p:nvPr/>
        </p:nvCxnSpPr>
        <p:spPr>
          <a:xfrm flipH="1">
            <a:off x="6707597" y="806447"/>
            <a:ext cx="609809" cy="46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47084258-9692-4928-98F9-6EE4A0D9D8A5}"/>
              </a:ext>
            </a:extLst>
          </p:cNvPr>
          <p:cNvCxnSpPr>
            <a:stCxn id="235" idx="3"/>
            <a:endCxn id="231" idx="0"/>
          </p:cNvCxnSpPr>
          <p:nvPr/>
        </p:nvCxnSpPr>
        <p:spPr>
          <a:xfrm flipH="1">
            <a:off x="6707597" y="1089525"/>
            <a:ext cx="990707" cy="17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D187927-F65C-4D93-A94D-E8245F06707A}"/>
              </a:ext>
            </a:extLst>
          </p:cNvPr>
          <p:cNvCxnSpPr>
            <a:cxnSpLocks/>
            <a:stCxn id="236" idx="2"/>
            <a:endCxn id="231" idx="3"/>
          </p:cNvCxnSpPr>
          <p:nvPr/>
        </p:nvCxnSpPr>
        <p:spPr>
          <a:xfrm flipH="1">
            <a:off x="7100027" y="1451511"/>
            <a:ext cx="695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연결선 503">
            <a:extLst>
              <a:ext uri="{FF2B5EF4-FFF2-40B4-BE49-F238E27FC236}">
                <a16:creationId xmlns:a16="http://schemas.microsoft.com/office/drawing/2014/main" id="{62DAE3E0-398A-4DB3-9246-B071B38AAEFC}"/>
              </a:ext>
            </a:extLst>
          </p:cNvPr>
          <p:cNvCxnSpPr>
            <a:cxnSpLocks/>
            <a:stCxn id="228" idx="0"/>
            <a:endCxn id="231" idx="2"/>
          </p:cNvCxnSpPr>
          <p:nvPr/>
        </p:nvCxnSpPr>
        <p:spPr>
          <a:xfrm flipV="1">
            <a:off x="6582804" y="1634391"/>
            <a:ext cx="124793" cy="41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연결선 505">
            <a:extLst>
              <a:ext uri="{FF2B5EF4-FFF2-40B4-BE49-F238E27FC236}">
                <a16:creationId xmlns:a16="http://schemas.microsoft.com/office/drawing/2014/main" id="{A97C278A-6FFB-4950-8F15-91A6192E9EFC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>
          <a:xfrm flipH="1">
            <a:off x="6365829" y="2354940"/>
            <a:ext cx="216975" cy="46125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>
            <a:extLst>
              <a:ext uri="{FF2B5EF4-FFF2-40B4-BE49-F238E27FC236}">
                <a16:creationId xmlns:a16="http://schemas.microsoft.com/office/drawing/2014/main" id="{439E9D38-8329-4372-91B0-63E3FB4E2BA7}"/>
              </a:ext>
            </a:extLst>
          </p:cNvPr>
          <p:cNvSpPr/>
          <p:nvPr/>
        </p:nvSpPr>
        <p:spPr>
          <a:xfrm>
            <a:off x="7158526" y="3103298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부품종류</a:t>
            </a:r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DADE6062-C84B-47BC-B983-F3D3C481E5F7}"/>
              </a:ext>
            </a:extLst>
          </p:cNvPr>
          <p:cNvSpPr/>
          <p:nvPr/>
        </p:nvSpPr>
        <p:spPr>
          <a:xfrm>
            <a:off x="1532169" y="613628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조립여부</a:t>
            </a:r>
          </a:p>
        </p:txBody>
      </p: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96DB64E5-8605-4485-80A1-1114D90BF574}"/>
              </a:ext>
            </a:extLst>
          </p:cNvPr>
          <p:cNvCxnSpPr>
            <a:cxnSpLocks/>
            <a:stCxn id="104" idx="0"/>
            <a:endCxn id="245" idx="4"/>
          </p:cNvCxnSpPr>
          <p:nvPr/>
        </p:nvCxnSpPr>
        <p:spPr>
          <a:xfrm flipH="1" flipV="1">
            <a:off x="1890309" y="979388"/>
            <a:ext cx="829997" cy="44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연결선 509">
            <a:extLst>
              <a:ext uri="{FF2B5EF4-FFF2-40B4-BE49-F238E27FC236}">
                <a16:creationId xmlns:a16="http://schemas.microsoft.com/office/drawing/2014/main" id="{A5026BD2-B405-4BA2-9270-51FF9E42B596}"/>
              </a:ext>
            </a:extLst>
          </p:cNvPr>
          <p:cNvCxnSpPr>
            <a:cxnSpLocks/>
            <a:stCxn id="229" idx="3"/>
            <a:endCxn id="244" idx="0"/>
          </p:cNvCxnSpPr>
          <p:nvPr/>
        </p:nvCxnSpPr>
        <p:spPr>
          <a:xfrm>
            <a:off x="6795606" y="2999079"/>
            <a:ext cx="721060" cy="10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75BC75A-E44D-4AEB-91E6-673BC7326D87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5385126" y="3181959"/>
            <a:ext cx="980703" cy="2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95EB4C4-4E37-4F01-9734-22D35F1AD887}"/>
              </a:ext>
            </a:extLst>
          </p:cNvPr>
          <p:cNvSpPr/>
          <p:nvPr/>
        </p:nvSpPr>
        <p:spPr>
          <a:xfrm>
            <a:off x="2176040" y="3977407"/>
            <a:ext cx="7848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부품</a:t>
            </a: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2DBDD0E-9CDE-4E5D-B032-863D4B726BEC}"/>
              </a:ext>
            </a:extLst>
          </p:cNvPr>
          <p:cNvSpPr/>
          <p:nvPr/>
        </p:nvSpPr>
        <p:spPr>
          <a:xfrm>
            <a:off x="2178097" y="2950030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부품번호</a:t>
            </a: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46B697C-BAB2-4EB7-81F1-344F04C74E78}"/>
              </a:ext>
            </a:extLst>
          </p:cNvPr>
          <p:cNvSpPr/>
          <p:nvPr/>
        </p:nvSpPr>
        <p:spPr>
          <a:xfrm>
            <a:off x="1454157" y="3339241"/>
            <a:ext cx="911195" cy="27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부품명</a:t>
            </a:r>
            <a:endParaRPr lang="ko-KR" altLang="en-US" sz="1200" dirty="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26781F3-7995-41C7-941A-F1F91137E55A}"/>
              </a:ext>
            </a:extLst>
          </p:cNvPr>
          <p:cNvSpPr/>
          <p:nvPr/>
        </p:nvSpPr>
        <p:spPr>
          <a:xfrm>
            <a:off x="1241157" y="4730732"/>
            <a:ext cx="752148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프레임</a:t>
            </a: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BBFD0DF-9CAD-409F-B241-1130DC00ECB1}"/>
              </a:ext>
            </a:extLst>
          </p:cNvPr>
          <p:cNvSpPr/>
          <p:nvPr/>
        </p:nvSpPr>
        <p:spPr>
          <a:xfrm>
            <a:off x="1641088" y="5105521"/>
            <a:ext cx="813401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프로펠러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7A90063-C1D4-4785-99B8-B8D525FA9BEF}"/>
              </a:ext>
            </a:extLst>
          </p:cNvPr>
          <p:cNvSpPr/>
          <p:nvPr/>
        </p:nvSpPr>
        <p:spPr>
          <a:xfrm>
            <a:off x="2559189" y="5127371"/>
            <a:ext cx="716280" cy="2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배터리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01989868-3487-4BD3-A4DD-2BA6B41C2321}"/>
              </a:ext>
            </a:extLst>
          </p:cNvPr>
          <p:cNvSpPr/>
          <p:nvPr/>
        </p:nvSpPr>
        <p:spPr>
          <a:xfrm>
            <a:off x="3357961" y="5072658"/>
            <a:ext cx="637308" cy="224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모터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7359AB32-ADC9-4080-B4FA-7EB4CD7F0DDE}"/>
              </a:ext>
            </a:extLst>
          </p:cNvPr>
          <p:cNvSpPr/>
          <p:nvPr/>
        </p:nvSpPr>
        <p:spPr>
          <a:xfrm>
            <a:off x="3233255" y="4560642"/>
            <a:ext cx="716280" cy="25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카메라</a:t>
            </a: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82B62B69-CC48-4498-A7F0-AEEB92430BE6}"/>
              </a:ext>
            </a:extLst>
          </p:cNvPr>
          <p:cNvSpPr/>
          <p:nvPr/>
        </p:nvSpPr>
        <p:spPr>
          <a:xfrm>
            <a:off x="3162633" y="6272064"/>
            <a:ext cx="716280" cy="2216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전압</a:t>
            </a: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025EF943-B737-4D72-BB51-E153253145F6}"/>
              </a:ext>
            </a:extLst>
          </p:cNvPr>
          <p:cNvSpPr/>
          <p:nvPr/>
        </p:nvSpPr>
        <p:spPr>
          <a:xfrm>
            <a:off x="2399675" y="6221585"/>
            <a:ext cx="716280" cy="2216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용량</a:t>
            </a: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7A625C7B-5EF5-4928-9203-AAF96EA6B458}"/>
              </a:ext>
            </a:extLst>
          </p:cNvPr>
          <p:cNvSpPr/>
          <p:nvPr/>
        </p:nvSpPr>
        <p:spPr>
          <a:xfrm>
            <a:off x="825647" y="5649261"/>
            <a:ext cx="752148" cy="2372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재질</a:t>
            </a:r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35DC472E-5FFA-4B69-8C1D-C3387954A629}"/>
              </a:ext>
            </a:extLst>
          </p:cNvPr>
          <p:cNvSpPr/>
          <p:nvPr/>
        </p:nvSpPr>
        <p:spPr>
          <a:xfrm>
            <a:off x="3101333" y="3060986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크기</a:t>
            </a: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5EB29B70-C040-46A5-BAD1-A4A344473504}"/>
              </a:ext>
            </a:extLst>
          </p:cNvPr>
          <p:cNvSpPr/>
          <p:nvPr/>
        </p:nvSpPr>
        <p:spPr>
          <a:xfrm>
            <a:off x="3591123" y="3549754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무게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789B62-B65D-49AB-9B9F-B369F822334D}"/>
              </a:ext>
            </a:extLst>
          </p:cNvPr>
          <p:cNvCxnSpPr>
            <a:cxnSpLocks/>
            <a:stCxn id="253" idx="0"/>
            <a:endCxn id="255" idx="4"/>
          </p:cNvCxnSpPr>
          <p:nvPr/>
        </p:nvCxnSpPr>
        <p:spPr>
          <a:xfrm flipH="1" flipV="1">
            <a:off x="1909755" y="3614284"/>
            <a:ext cx="658715" cy="36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97D9C10-3CAC-4B83-809E-96830BD525DE}"/>
              </a:ext>
            </a:extLst>
          </p:cNvPr>
          <p:cNvCxnSpPr>
            <a:stCxn id="253" idx="0"/>
            <a:endCxn id="254" idx="4"/>
          </p:cNvCxnSpPr>
          <p:nvPr/>
        </p:nvCxnSpPr>
        <p:spPr>
          <a:xfrm flipH="1" flipV="1">
            <a:off x="2536237" y="3315790"/>
            <a:ext cx="32233" cy="66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9FD4FD9-4CB7-4E9E-B0ED-60F68E7436F0}"/>
              </a:ext>
            </a:extLst>
          </p:cNvPr>
          <p:cNvCxnSpPr>
            <a:stCxn id="253" idx="0"/>
            <a:endCxn id="267" idx="4"/>
          </p:cNvCxnSpPr>
          <p:nvPr/>
        </p:nvCxnSpPr>
        <p:spPr>
          <a:xfrm flipV="1">
            <a:off x="2568470" y="3426746"/>
            <a:ext cx="891003" cy="55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E86A9EC-45EA-485B-B1F8-9D2D90B0DE3C}"/>
              </a:ext>
            </a:extLst>
          </p:cNvPr>
          <p:cNvCxnSpPr>
            <a:stCxn id="253" idx="0"/>
            <a:endCxn id="268" idx="2"/>
          </p:cNvCxnSpPr>
          <p:nvPr/>
        </p:nvCxnSpPr>
        <p:spPr>
          <a:xfrm flipV="1">
            <a:off x="2568470" y="3732634"/>
            <a:ext cx="1022653" cy="24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34DA75C-8D6E-4C4A-B176-02ADDF42427C}"/>
              </a:ext>
            </a:extLst>
          </p:cNvPr>
          <p:cNvCxnSpPr>
            <a:cxnSpLocks/>
            <a:stCxn id="253" idx="2"/>
            <a:endCxn id="296" idx="0"/>
          </p:cNvCxnSpPr>
          <p:nvPr/>
        </p:nvCxnSpPr>
        <p:spPr>
          <a:xfrm flipH="1">
            <a:off x="2525302" y="4343167"/>
            <a:ext cx="43168" cy="20051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타원 295">
            <a:extLst>
              <a:ext uri="{FF2B5EF4-FFF2-40B4-BE49-F238E27FC236}">
                <a16:creationId xmlns:a16="http://schemas.microsoft.com/office/drawing/2014/main" id="{A0C6BEBE-588E-4787-A9D6-100FFCDDAF1E}"/>
              </a:ext>
            </a:extLst>
          </p:cNvPr>
          <p:cNvSpPr/>
          <p:nvPr/>
        </p:nvSpPr>
        <p:spPr>
          <a:xfrm>
            <a:off x="2395136" y="4543677"/>
            <a:ext cx="260332" cy="254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AEBAC2E-879C-44D3-9A15-4AE1002BE3A6}"/>
              </a:ext>
            </a:extLst>
          </p:cNvPr>
          <p:cNvCxnSpPr>
            <a:cxnSpLocks/>
            <a:stCxn id="296" idx="4"/>
            <a:endCxn id="257" idx="3"/>
          </p:cNvCxnSpPr>
          <p:nvPr/>
        </p:nvCxnSpPr>
        <p:spPr>
          <a:xfrm flipH="1">
            <a:off x="1993305" y="4798453"/>
            <a:ext cx="531997" cy="5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225B1C-F0DC-455E-88D6-27852231B7AB}"/>
              </a:ext>
            </a:extLst>
          </p:cNvPr>
          <p:cNvCxnSpPr>
            <a:stCxn id="296" idx="4"/>
            <a:endCxn id="259" idx="0"/>
          </p:cNvCxnSpPr>
          <p:nvPr/>
        </p:nvCxnSpPr>
        <p:spPr>
          <a:xfrm flipH="1">
            <a:off x="2047789" y="4798453"/>
            <a:ext cx="477513" cy="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6F1D026-7018-41C7-9074-5CF16D948F1A}"/>
              </a:ext>
            </a:extLst>
          </p:cNvPr>
          <p:cNvCxnSpPr>
            <a:stCxn id="296" idx="4"/>
            <a:endCxn id="260" idx="0"/>
          </p:cNvCxnSpPr>
          <p:nvPr/>
        </p:nvCxnSpPr>
        <p:spPr>
          <a:xfrm>
            <a:off x="2525302" y="4798453"/>
            <a:ext cx="392027" cy="32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9321D06-0F77-4AE0-B99F-FBDA0BBC65E3}"/>
              </a:ext>
            </a:extLst>
          </p:cNvPr>
          <p:cNvCxnSpPr>
            <a:cxnSpLocks/>
            <a:stCxn id="296" idx="4"/>
            <a:endCxn id="261" idx="0"/>
          </p:cNvCxnSpPr>
          <p:nvPr/>
        </p:nvCxnSpPr>
        <p:spPr>
          <a:xfrm>
            <a:off x="2525302" y="4798453"/>
            <a:ext cx="1151313" cy="27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B1A4B0F-751F-4085-89E9-699BB823607D}"/>
              </a:ext>
            </a:extLst>
          </p:cNvPr>
          <p:cNvCxnSpPr>
            <a:cxnSpLocks/>
            <a:stCxn id="296" idx="4"/>
            <a:endCxn id="262" idx="0"/>
          </p:cNvCxnSpPr>
          <p:nvPr/>
        </p:nvCxnSpPr>
        <p:spPr>
          <a:xfrm flipV="1">
            <a:off x="2525302" y="4560642"/>
            <a:ext cx="1066093" cy="23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3C7F7F1-9E04-42F7-BDE1-B550745C7BF2}"/>
              </a:ext>
            </a:extLst>
          </p:cNvPr>
          <p:cNvCxnSpPr>
            <a:cxnSpLocks/>
            <a:stCxn id="259" idx="2"/>
            <a:endCxn id="265" idx="0"/>
          </p:cNvCxnSpPr>
          <p:nvPr/>
        </p:nvCxnSpPr>
        <p:spPr>
          <a:xfrm flipH="1">
            <a:off x="1201721" y="5346153"/>
            <a:ext cx="846068" cy="30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65110C2-D0B9-4D13-8C8B-C9E40489DEAA}"/>
              </a:ext>
            </a:extLst>
          </p:cNvPr>
          <p:cNvCxnSpPr>
            <a:cxnSpLocks/>
            <a:stCxn id="260" idx="2"/>
            <a:endCxn id="264" idx="0"/>
          </p:cNvCxnSpPr>
          <p:nvPr/>
        </p:nvCxnSpPr>
        <p:spPr>
          <a:xfrm flipH="1">
            <a:off x="2757815" y="5349031"/>
            <a:ext cx="159514" cy="87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BFB8FEE-79F9-4B19-9B91-37486A6F0B70}"/>
              </a:ext>
            </a:extLst>
          </p:cNvPr>
          <p:cNvCxnSpPr>
            <a:cxnSpLocks/>
            <a:stCxn id="260" idx="2"/>
            <a:endCxn id="263" idx="0"/>
          </p:cNvCxnSpPr>
          <p:nvPr/>
        </p:nvCxnSpPr>
        <p:spPr>
          <a:xfrm>
            <a:off x="2917329" y="5349031"/>
            <a:ext cx="603444" cy="92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타원 386">
            <a:extLst>
              <a:ext uri="{FF2B5EF4-FFF2-40B4-BE49-F238E27FC236}">
                <a16:creationId xmlns:a16="http://schemas.microsoft.com/office/drawing/2014/main" id="{F062307D-6B7B-4FA7-BDDA-0F67BCFA130F}"/>
              </a:ext>
            </a:extLst>
          </p:cNvPr>
          <p:cNvSpPr/>
          <p:nvPr/>
        </p:nvSpPr>
        <p:spPr>
          <a:xfrm>
            <a:off x="7094093" y="2414749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요구내역</a:t>
            </a:r>
          </a:p>
        </p:txBody>
      </p: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79009CC7-5F12-4984-8705-DC5B4C573E12}"/>
              </a:ext>
            </a:extLst>
          </p:cNvPr>
          <p:cNvCxnSpPr>
            <a:cxnSpLocks/>
            <a:stCxn id="229" idx="3"/>
            <a:endCxn id="387" idx="4"/>
          </p:cNvCxnSpPr>
          <p:nvPr/>
        </p:nvCxnSpPr>
        <p:spPr>
          <a:xfrm flipV="1">
            <a:off x="6795606" y="2780509"/>
            <a:ext cx="656627" cy="218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7ABA447-5423-4BB0-B417-9000BA371B41}"/>
              </a:ext>
            </a:extLst>
          </p:cNvPr>
          <p:cNvSpPr/>
          <p:nvPr/>
        </p:nvSpPr>
        <p:spPr>
          <a:xfrm>
            <a:off x="9880401" y="4440403"/>
            <a:ext cx="7848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직원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B9FA19-C629-4062-A2F7-98EB03AA76A4}"/>
              </a:ext>
            </a:extLst>
          </p:cNvPr>
          <p:cNvSpPr/>
          <p:nvPr/>
        </p:nvSpPr>
        <p:spPr>
          <a:xfrm>
            <a:off x="5257604" y="4485287"/>
            <a:ext cx="8610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부품업체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D319FA5-8233-483C-B038-82F44AE87DC8}"/>
              </a:ext>
            </a:extLst>
          </p:cNvPr>
          <p:cNvSpPr/>
          <p:nvPr/>
        </p:nvSpPr>
        <p:spPr>
          <a:xfrm>
            <a:off x="4418812" y="5640399"/>
            <a:ext cx="715376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업체번호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D7C92FF-8541-495B-86AD-851DBE414AE8}"/>
              </a:ext>
            </a:extLst>
          </p:cNvPr>
          <p:cNvSpPr/>
          <p:nvPr/>
        </p:nvSpPr>
        <p:spPr>
          <a:xfrm>
            <a:off x="4975907" y="5906304"/>
            <a:ext cx="1021078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업체명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ED3B407-5EAE-42F8-A072-D8753182E565}"/>
              </a:ext>
            </a:extLst>
          </p:cNvPr>
          <p:cNvSpPr/>
          <p:nvPr/>
        </p:nvSpPr>
        <p:spPr>
          <a:xfrm>
            <a:off x="5898985" y="5649261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전화번호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2EA1771-CDC7-4C14-A2D8-295DD7686D36}"/>
              </a:ext>
            </a:extLst>
          </p:cNvPr>
          <p:cNvSpPr/>
          <p:nvPr/>
        </p:nvSpPr>
        <p:spPr>
          <a:xfrm>
            <a:off x="10919690" y="3974258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직원번호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5BA9A0-79EC-4F46-A2F1-6E50B1D01330}"/>
              </a:ext>
            </a:extLst>
          </p:cNvPr>
          <p:cNvSpPr/>
          <p:nvPr/>
        </p:nvSpPr>
        <p:spPr>
          <a:xfrm>
            <a:off x="10078661" y="3607276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45CC2EB-4CB2-473A-A89D-4BA169B76A04}"/>
              </a:ext>
            </a:extLst>
          </p:cNvPr>
          <p:cNvSpPr/>
          <p:nvPr/>
        </p:nvSpPr>
        <p:spPr>
          <a:xfrm>
            <a:off x="9912385" y="5308102"/>
            <a:ext cx="906776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휴대폰번호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E3A28F3-89D8-4AFE-8264-6949410253EE}"/>
              </a:ext>
            </a:extLst>
          </p:cNvPr>
          <p:cNvSpPr/>
          <p:nvPr/>
        </p:nvSpPr>
        <p:spPr>
          <a:xfrm>
            <a:off x="11021989" y="5012915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E39F50F3-4307-4466-A68C-DFCE96122D1A}"/>
              </a:ext>
            </a:extLst>
          </p:cNvPr>
          <p:cNvSpPr/>
          <p:nvPr/>
        </p:nvSpPr>
        <p:spPr>
          <a:xfrm>
            <a:off x="7510111" y="4752725"/>
            <a:ext cx="978487" cy="351608"/>
          </a:xfrm>
          <a:prstGeom prst="flowChartDecision">
            <a:avLst/>
          </a:prstGeom>
          <a:solidFill>
            <a:schemeClr val="accent6"/>
          </a:solidFill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1D5AE2F-57DB-4A52-9F67-9AC2DC76DECC}"/>
              </a:ext>
            </a:extLst>
          </p:cNvPr>
          <p:cNvCxnSpPr>
            <a:cxnSpLocks/>
            <a:stCxn id="517" idx="2"/>
            <a:endCxn id="59" idx="1"/>
          </p:cNvCxnSpPr>
          <p:nvPr/>
        </p:nvCxnSpPr>
        <p:spPr>
          <a:xfrm>
            <a:off x="7867403" y="4191782"/>
            <a:ext cx="2012998" cy="43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5AADDFEE-A6DF-4260-95D4-44AD760E616B}"/>
              </a:ext>
            </a:extLst>
          </p:cNvPr>
          <p:cNvSpPr/>
          <p:nvPr/>
        </p:nvSpPr>
        <p:spPr>
          <a:xfrm>
            <a:off x="5964967" y="3731457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요청일자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AD80B1D-8676-4E94-B507-0BD87C99078E}"/>
              </a:ext>
            </a:extLst>
          </p:cNvPr>
          <p:cNvCxnSpPr>
            <a:stCxn id="59" idx="0"/>
            <a:endCxn id="66" idx="4"/>
          </p:cNvCxnSpPr>
          <p:nvPr/>
        </p:nvCxnSpPr>
        <p:spPr>
          <a:xfrm flipV="1">
            <a:off x="10272831" y="3973036"/>
            <a:ext cx="163970" cy="46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38042A9-EF88-46E2-B91C-25ADF35E4E59}"/>
              </a:ext>
            </a:extLst>
          </p:cNvPr>
          <p:cNvCxnSpPr>
            <a:cxnSpLocks/>
            <a:stCxn id="59" idx="0"/>
            <a:endCxn id="65" idx="3"/>
          </p:cNvCxnSpPr>
          <p:nvPr/>
        </p:nvCxnSpPr>
        <p:spPr>
          <a:xfrm flipV="1">
            <a:off x="10272831" y="4286454"/>
            <a:ext cx="751756" cy="15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3E74581-BCB7-4B6A-A926-CD01C367D8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>
            <a:off x="10272831" y="4806163"/>
            <a:ext cx="749158" cy="38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454896-DC01-4A23-9F32-756B6518F18D}"/>
              </a:ext>
            </a:extLst>
          </p:cNvPr>
          <p:cNvCxnSpPr>
            <a:stCxn id="59" idx="2"/>
            <a:endCxn id="67" idx="0"/>
          </p:cNvCxnSpPr>
          <p:nvPr/>
        </p:nvCxnSpPr>
        <p:spPr>
          <a:xfrm>
            <a:off x="10272831" y="4806163"/>
            <a:ext cx="92942" cy="50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33F38E3-998F-4727-92D1-54CF30A283B8}"/>
              </a:ext>
            </a:extLst>
          </p:cNvPr>
          <p:cNvCxnSpPr>
            <a:cxnSpLocks/>
            <a:stCxn id="61" idx="6"/>
            <a:endCxn id="60" idx="2"/>
          </p:cNvCxnSpPr>
          <p:nvPr/>
        </p:nvCxnSpPr>
        <p:spPr>
          <a:xfrm flipV="1">
            <a:off x="5134188" y="4851047"/>
            <a:ext cx="553946" cy="97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72B483-BFE7-4537-89F9-D8A5C9C0711D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5486446" y="4851047"/>
            <a:ext cx="201688" cy="105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0D458AC-49CC-4C3C-B99B-55D952FF0E33}"/>
              </a:ext>
            </a:extLst>
          </p:cNvPr>
          <p:cNvCxnSpPr>
            <a:stCxn id="63" idx="0"/>
            <a:endCxn id="60" idx="2"/>
          </p:cNvCxnSpPr>
          <p:nvPr/>
        </p:nvCxnSpPr>
        <p:spPr>
          <a:xfrm flipH="1" flipV="1">
            <a:off x="5688134" y="4851047"/>
            <a:ext cx="568991" cy="79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판단 86">
            <a:extLst>
              <a:ext uri="{FF2B5EF4-FFF2-40B4-BE49-F238E27FC236}">
                <a16:creationId xmlns:a16="http://schemas.microsoft.com/office/drawing/2014/main" id="{BDF16DF0-C868-45D3-819A-34D09EE6ED69}"/>
              </a:ext>
            </a:extLst>
          </p:cNvPr>
          <p:cNvSpPr/>
          <p:nvPr/>
        </p:nvSpPr>
        <p:spPr>
          <a:xfrm>
            <a:off x="3539372" y="4075978"/>
            <a:ext cx="1070547" cy="30406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5F3CE5-61AB-4D65-8B16-B2098461B654}"/>
              </a:ext>
            </a:extLst>
          </p:cNvPr>
          <p:cNvCxnSpPr>
            <a:cxnSpLocks/>
            <a:stCxn id="87" idx="3"/>
            <a:endCxn id="60" idx="1"/>
          </p:cNvCxnSpPr>
          <p:nvPr/>
        </p:nvCxnSpPr>
        <p:spPr>
          <a:xfrm>
            <a:off x="4609919" y="4228008"/>
            <a:ext cx="647685" cy="44015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3B013F-8054-4B79-88DD-008FAE28BDB8}"/>
              </a:ext>
            </a:extLst>
          </p:cNvPr>
          <p:cNvCxnSpPr>
            <a:cxnSpLocks/>
            <a:stCxn id="87" idx="1"/>
            <a:endCxn id="253" idx="3"/>
          </p:cNvCxnSpPr>
          <p:nvPr/>
        </p:nvCxnSpPr>
        <p:spPr>
          <a:xfrm flipH="1" flipV="1">
            <a:off x="2960900" y="4160287"/>
            <a:ext cx="578472" cy="67721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판단 102">
            <a:extLst>
              <a:ext uri="{FF2B5EF4-FFF2-40B4-BE49-F238E27FC236}">
                <a16:creationId xmlns:a16="http://schemas.microsoft.com/office/drawing/2014/main" id="{9DEB7DF7-EF78-4F3E-866B-31365E3FA859}"/>
              </a:ext>
            </a:extLst>
          </p:cNvPr>
          <p:cNvSpPr/>
          <p:nvPr/>
        </p:nvSpPr>
        <p:spPr>
          <a:xfrm>
            <a:off x="4391870" y="1034721"/>
            <a:ext cx="1070547" cy="480098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주문조회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5DEE7E2-8494-4D50-90EE-9BA7C8CE3281}"/>
              </a:ext>
            </a:extLst>
          </p:cNvPr>
          <p:cNvSpPr/>
          <p:nvPr/>
        </p:nvSpPr>
        <p:spPr>
          <a:xfrm>
            <a:off x="2290529" y="1421469"/>
            <a:ext cx="85955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주문내역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45C1CD1-7143-41B6-87B2-7DDCF72556C1}"/>
              </a:ext>
            </a:extLst>
          </p:cNvPr>
          <p:cNvSpPr/>
          <p:nvPr/>
        </p:nvSpPr>
        <p:spPr>
          <a:xfrm>
            <a:off x="707579" y="1127461"/>
            <a:ext cx="1191273" cy="2823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주문번호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CDB88CF-A6D5-4755-A53D-D5467E2FD9C2}"/>
              </a:ext>
            </a:extLst>
          </p:cNvPr>
          <p:cNvSpPr/>
          <p:nvPr/>
        </p:nvSpPr>
        <p:spPr>
          <a:xfrm>
            <a:off x="2239905" y="371715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주문날짜</a:t>
            </a: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044EB379-6547-41CE-8B30-B79CE6327624}"/>
              </a:ext>
            </a:extLst>
          </p:cNvPr>
          <p:cNvSpPr/>
          <p:nvPr/>
        </p:nvSpPr>
        <p:spPr>
          <a:xfrm>
            <a:off x="445899" y="2826366"/>
            <a:ext cx="1070547" cy="30406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포함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455B9F0-2854-4388-BB2F-D1F47CB4B043}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 flipH="1">
            <a:off x="981173" y="1787229"/>
            <a:ext cx="1739133" cy="103913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1533E7-96C3-4AE3-A034-71A6AD3936A1}"/>
              </a:ext>
            </a:extLst>
          </p:cNvPr>
          <p:cNvCxnSpPr>
            <a:cxnSpLocks/>
            <a:stCxn id="108" idx="2"/>
            <a:endCxn id="253" idx="1"/>
          </p:cNvCxnSpPr>
          <p:nvPr/>
        </p:nvCxnSpPr>
        <p:spPr>
          <a:xfrm>
            <a:off x="981173" y="3130426"/>
            <a:ext cx="1194867" cy="102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C9267C-C9B8-40B3-9FBC-F03FBA944755}"/>
              </a:ext>
            </a:extLst>
          </p:cNvPr>
          <p:cNvCxnSpPr>
            <a:cxnSpLocks/>
            <a:stCxn id="103" idx="3"/>
            <a:endCxn id="231" idx="1"/>
          </p:cNvCxnSpPr>
          <p:nvPr/>
        </p:nvCxnSpPr>
        <p:spPr>
          <a:xfrm>
            <a:off x="5462417" y="1274770"/>
            <a:ext cx="852750" cy="17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A7A1EF6-64A4-487C-AD0D-61E3C00BD183}"/>
              </a:ext>
            </a:extLst>
          </p:cNvPr>
          <p:cNvCxnSpPr>
            <a:cxnSpLocks/>
            <a:stCxn id="104" idx="3"/>
            <a:endCxn id="103" idx="1"/>
          </p:cNvCxnSpPr>
          <p:nvPr/>
        </p:nvCxnSpPr>
        <p:spPr>
          <a:xfrm flipV="1">
            <a:off x="3150083" y="1274770"/>
            <a:ext cx="1241787" cy="32957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C1E47A95-DDF6-42F0-AE8B-A3A88912CB74}"/>
              </a:ext>
            </a:extLst>
          </p:cNvPr>
          <p:cNvSpPr/>
          <p:nvPr/>
        </p:nvSpPr>
        <p:spPr>
          <a:xfrm>
            <a:off x="3031444" y="532196"/>
            <a:ext cx="716280" cy="365760"/>
          </a:xfrm>
          <a:prstGeom prst="ellipse">
            <a:avLst/>
          </a:prstGeom>
          <a:ln w="25400"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총 가격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E57984F-2027-4CC4-A96D-0CF3D8F426EA}"/>
              </a:ext>
            </a:extLst>
          </p:cNvPr>
          <p:cNvCxnSpPr>
            <a:stCxn id="104" idx="0"/>
            <a:endCxn id="128" idx="4"/>
          </p:cNvCxnSpPr>
          <p:nvPr/>
        </p:nvCxnSpPr>
        <p:spPr>
          <a:xfrm flipV="1">
            <a:off x="2720306" y="897956"/>
            <a:ext cx="669278" cy="523513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30A5AC-9E5C-408C-B1D2-0D8E1237149F}"/>
              </a:ext>
            </a:extLst>
          </p:cNvPr>
          <p:cNvCxnSpPr>
            <a:stCxn id="104" idx="0"/>
            <a:endCxn id="107" idx="4"/>
          </p:cNvCxnSpPr>
          <p:nvPr/>
        </p:nvCxnSpPr>
        <p:spPr>
          <a:xfrm flipH="1" flipV="1">
            <a:off x="2598045" y="737475"/>
            <a:ext cx="122261" cy="68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84EBC91-871B-4B53-BA0E-A5B3D821D222}"/>
              </a:ext>
            </a:extLst>
          </p:cNvPr>
          <p:cNvCxnSpPr>
            <a:cxnSpLocks/>
            <a:stCxn id="104" idx="0"/>
            <a:endCxn id="105" idx="6"/>
          </p:cNvCxnSpPr>
          <p:nvPr/>
        </p:nvCxnSpPr>
        <p:spPr>
          <a:xfrm flipH="1" flipV="1">
            <a:off x="1898852" y="1268631"/>
            <a:ext cx="821454" cy="15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>
            <a:extLst>
              <a:ext uri="{FF2B5EF4-FFF2-40B4-BE49-F238E27FC236}">
                <a16:creationId xmlns:a16="http://schemas.microsoft.com/office/drawing/2014/main" id="{DF18AB8E-78EE-48D6-A809-ABFEFD7719B0}"/>
              </a:ext>
            </a:extLst>
          </p:cNvPr>
          <p:cNvSpPr/>
          <p:nvPr/>
        </p:nvSpPr>
        <p:spPr>
          <a:xfrm>
            <a:off x="2792647" y="2563572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</a:t>
            </a: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9B7F94CD-35F7-4A41-92BF-380D857F662D}"/>
              </a:ext>
            </a:extLst>
          </p:cNvPr>
          <p:cNvCxnSpPr>
            <a:cxnSpLocks/>
            <a:stCxn id="253" idx="0"/>
            <a:endCxn id="173" idx="4"/>
          </p:cNvCxnSpPr>
          <p:nvPr/>
        </p:nvCxnSpPr>
        <p:spPr>
          <a:xfrm flipV="1">
            <a:off x="2568470" y="2929332"/>
            <a:ext cx="582317" cy="10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6D5F2A40-B580-41CA-986C-01F4A2C85F10}"/>
              </a:ext>
            </a:extLst>
          </p:cNvPr>
          <p:cNvSpPr/>
          <p:nvPr/>
        </p:nvSpPr>
        <p:spPr>
          <a:xfrm>
            <a:off x="5035670" y="2512582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승인여부</a:t>
            </a: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A980569-94DE-4228-9758-26531F90C70D}"/>
              </a:ext>
            </a:extLst>
          </p:cNvPr>
          <p:cNvSpPr/>
          <p:nvPr/>
        </p:nvSpPr>
        <p:spPr>
          <a:xfrm>
            <a:off x="3995269" y="2607887"/>
            <a:ext cx="716280" cy="2174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가로</a:t>
            </a: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EA94925-48DC-48DC-8394-A1BCBD1065E4}"/>
              </a:ext>
            </a:extLst>
          </p:cNvPr>
          <p:cNvSpPr/>
          <p:nvPr/>
        </p:nvSpPr>
        <p:spPr>
          <a:xfrm>
            <a:off x="4020905" y="2894797"/>
            <a:ext cx="716280" cy="2174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세로</a:t>
            </a: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A1239257-29B4-4A0B-BFE2-8538CD836B93}"/>
              </a:ext>
            </a:extLst>
          </p:cNvPr>
          <p:cNvSpPr/>
          <p:nvPr/>
        </p:nvSpPr>
        <p:spPr>
          <a:xfrm>
            <a:off x="4043100" y="3189553"/>
            <a:ext cx="716280" cy="2174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높이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FD25323-5F59-4D73-9F92-BFCFD695AC79}"/>
              </a:ext>
            </a:extLst>
          </p:cNvPr>
          <p:cNvCxnSpPr>
            <a:stCxn id="267" idx="6"/>
            <a:endCxn id="222" idx="2"/>
          </p:cNvCxnSpPr>
          <p:nvPr/>
        </p:nvCxnSpPr>
        <p:spPr>
          <a:xfrm flipV="1">
            <a:off x="3817613" y="2716625"/>
            <a:ext cx="177656" cy="52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E4F07A4-4491-4BCE-9E82-301800E7BD91}"/>
              </a:ext>
            </a:extLst>
          </p:cNvPr>
          <p:cNvCxnSpPr>
            <a:cxnSpLocks/>
            <a:stCxn id="267" idx="6"/>
            <a:endCxn id="223" idx="2"/>
          </p:cNvCxnSpPr>
          <p:nvPr/>
        </p:nvCxnSpPr>
        <p:spPr>
          <a:xfrm flipV="1">
            <a:off x="3817613" y="3003535"/>
            <a:ext cx="203292" cy="240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5C23E16-1FFB-475A-9D1F-17965FE10F58}"/>
              </a:ext>
            </a:extLst>
          </p:cNvPr>
          <p:cNvCxnSpPr>
            <a:stCxn id="267" idx="6"/>
            <a:endCxn id="224" idx="2"/>
          </p:cNvCxnSpPr>
          <p:nvPr/>
        </p:nvCxnSpPr>
        <p:spPr>
          <a:xfrm>
            <a:off x="3817613" y="3243866"/>
            <a:ext cx="225487" cy="5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B9254B7A-0DE3-481E-9EC7-B4C3E21DCA83}"/>
              </a:ext>
            </a:extLst>
          </p:cNvPr>
          <p:cNvSpPr/>
          <p:nvPr/>
        </p:nvSpPr>
        <p:spPr>
          <a:xfrm>
            <a:off x="9528909" y="977379"/>
            <a:ext cx="7848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</a:t>
            </a: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C0C7A872-2B81-4C0F-A5C4-F9E1D0CDDB6E}"/>
              </a:ext>
            </a:extLst>
          </p:cNvPr>
          <p:cNvSpPr/>
          <p:nvPr/>
        </p:nvSpPr>
        <p:spPr>
          <a:xfrm>
            <a:off x="10312880" y="372466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문의번호</a:t>
            </a:r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B4D40C5B-245D-4405-97C3-684E71173F0A}"/>
              </a:ext>
            </a:extLst>
          </p:cNvPr>
          <p:cNvSpPr/>
          <p:nvPr/>
        </p:nvSpPr>
        <p:spPr>
          <a:xfrm>
            <a:off x="10597093" y="1528275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문의내역</a:t>
            </a: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848A3BD2-C432-48C4-BF75-B52C1061DB28}"/>
              </a:ext>
            </a:extLst>
          </p:cNvPr>
          <p:cNvSpPr/>
          <p:nvPr/>
        </p:nvSpPr>
        <p:spPr>
          <a:xfrm>
            <a:off x="10616693" y="955679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작성시간</a:t>
            </a: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6332F5FC-3F55-49BC-BF52-44CB10699752}"/>
              </a:ext>
            </a:extLst>
          </p:cNvPr>
          <p:cNvCxnSpPr>
            <a:stCxn id="241" idx="3"/>
            <a:endCxn id="248" idx="2"/>
          </p:cNvCxnSpPr>
          <p:nvPr/>
        </p:nvCxnSpPr>
        <p:spPr>
          <a:xfrm flipV="1">
            <a:off x="10313769" y="1138559"/>
            <a:ext cx="302924" cy="2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6F130C0E-FE20-4AF0-B552-9319C85ABD8B}"/>
              </a:ext>
            </a:extLst>
          </p:cNvPr>
          <p:cNvCxnSpPr>
            <a:stCxn id="241" idx="3"/>
            <a:endCxn id="247" idx="2"/>
          </p:cNvCxnSpPr>
          <p:nvPr/>
        </p:nvCxnSpPr>
        <p:spPr>
          <a:xfrm>
            <a:off x="10313769" y="1160259"/>
            <a:ext cx="283324" cy="550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85DC8612-CE16-4095-BA40-213831212FCB}"/>
              </a:ext>
            </a:extLst>
          </p:cNvPr>
          <p:cNvCxnSpPr>
            <a:stCxn id="241" idx="3"/>
            <a:endCxn id="242" idx="3"/>
          </p:cNvCxnSpPr>
          <p:nvPr/>
        </p:nvCxnSpPr>
        <p:spPr>
          <a:xfrm flipV="1">
            <a:off x="10313769" y="684662"/>
            <a:ext cx="104008" cy="47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4B7312A-CF5A-417E-97A6-99892F78A484}"/>
              </a:ext>
            </a:extLst>
          </p:cNvPr>
          <p:cNvSpPr/>
          <p:nvPr/>
        </p:nvSpPr>
        <p:spPr>
          <a:xfrm>
            <a:off x="8629992" y="2677281"/>
            <a:ext cx="840444" cy="365760"/>
          </a:xfrm>
          <a:prstGeom prst="rect">
            <a:avLst/>
          </a:prstGeom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답변댓글</a:t>
            </a:r>
            <a:endParaRPr lang="ko-KR" altLang="en-US" sz="1200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CD3FA93-2A8E-463F-A75D-EBF10C4AB22A}"/>
              </a:ext>
            </a:extLst>
          </p:cNvPr>
          <p:cNvSpPr/>
          <p:nvPr/>
        </p:nvSpPr>
        <p:spPr>
          <a:xfrm>
            <a:off x="9720521" y="3024077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답변내역</a:t>
            </a: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204FF987-79A8-4D06-8D9A-83512D3D84A1}"/>
              </a:ext>
            </a:extLst>
          </p:cNvPr>
          <p:cNvSpPr/>
          <p:nvPr/>
        </p:nvSpPr>
        <p:spPr>
          <a:xfrm>
            <a:off x="10049481" y="2479808"/>
            <a:ext cx="71628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작성시간</a:t>
            </a:r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4B8AF894-6336-452D-A363-0749763E2A18}"/>
              </a:ext>
            </a:extLst>
          </p:cNvPr>
          <p:cNvCxnSpPr>
            <a:cxnSpLocks/>
            <a:stCxn id="252" idx="3"/>
            <a:endCxn id="270" idx="2"/>
          </p:cNvCxnSpPr>
          <p:nvPr/>
        </p:nvCxnSpPr>
        <p:spPr>
          <a:xfrm flipV="1">
            <a:off x="9470436" y="2662688"/>
            <a:ext cx="579045" cy="19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57B4102E-BB3B-406D-8ECF-8D45DD6F1E79}"/>
              </a:ext>
            </a:extLst>
          </p:cNvPr>
          <p:cNvCxnSpPr>
            <a:cxnSpLocks/>
            <a:stCxn id="252" idx="3"/>
            <a:endCxn id="269" idx="2"/>
          </p:cNvCxnSpPr>
          <p:nvPr/>
        </p:nvCxnSpPr>
        <p:spPr>
          <a:xfrm>
            <a:off x="9470436" y="2860161"/>
            <a:ext cx="250085" cy="34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순서도: 판단 273">
            <a:extLst>
              <a:ext uri="{FF2B5EF4-FFF2-40B4-BE49-F238E27FC236}">
                <a16:creationId xmlns:a16="http://schemas.microsoft.com/office/drawing/2014/main" id="{CE52FB04-6D0D-4329-A979-42D621CC4226}"/>
              </a:ext>
            </a:extLst>
          </p:cNvPr>
          <p:cNvSpPr/>
          <p:nvPr/>
        </p:nvSpPr>
        <p:spPr>
          <a:xfrm>
            <a:off x="7760808" y="1744979"/>
            <a:ext cx="1070547" cy="30406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8F57168-5FA1-451B-8503-4CAA1F174BC7}"/>
              </a:ext>
            </a:extLst>
          </p:cNvPr>
          <p:cNvCxnSpPr>
            <a:stCxn id="231" idx="2"/>
            <a:endCxn id="274" idx="1"/>
          </p:cNvCxnSpPr>
          <p:nvPr/>
        </p:nvCxnSpPr>
        <p:spPr>
          <a:xfrm>
            <a:off x="6707597" y="1634391"/>
            <a:ext cx="1053211" cy="26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637032D-280D-4E3C-88F6-EE52D50974F0}"/>
              </a:ext>
            </a:extLst>
          </p:cNvPr>
          <p:cNvCxnSpPr>
            <a:stCxn id="274" idx="3"/>
            <a:endCxn id="241" idx="1"/>
          </p:cNvCxnSpPr>
          <p:nvPr/>
        </p:nvCxnSpPr>
        <p:spPr>
          <a:xfrm flipV="1">
            <a:off x="8831355" y="1160259"/>
            <a:ext cx="697554" cy="73675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순서도: 판단 274">
            <a:extLst>
              <a:ext uri="{FF2B5EF4-FFF2-40B4-BE49-F238E27FC236}">
                <a16:creationId xmlns:a16="http://schemas.microsoft.com/office/drawing/2014/main" id="{0D770853-0A16-4BFF-AA39-5E46D0899D1C}"/>
              </a:ext>
            </a:extLst>
          </p:cNvPr>
          <p:cNvSpPr/>
          <p:nvPr/>
        </p:nvSpPr>
        <p:spPr>
          <a:xfrm>
            <a:off x="9142118" y="1959869"/>
            <a:ext cx="1070547" cy="304060"/>
          </a:xfrm>
          <a:prstGeom prst="flowChartDecision">
            <a:avLst/>
          </a:prstGeom>
          <a:solidFill>
            <a:schemeClr val="accent6"/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댓글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F040BAF-5D50-4801-854A-DD74A3A1CAEF}"/>
              </a:ext>
            </a:extLst>
          </p:cNvPr>
          <p:cNvCxnSpPr>
            <a:stCxn id="252" idx="0"/>
            <a:endCxn id="275" idx="2"/>
          </p:cNvCxnSpPr>
          <p:nvPr/>
        </p:nvCxnSpPr>
        <p:spPr>
          <a:xfrm flipV="1">
            <a:off x="9050214" y="2263929"/>
            <a:ext cx="627178" cy="41335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901D068-C73C-4650-AB29-5771FC3AF12C}"/>
              </a:ext>
            </a:extLst>
          </p:cNvPr>
          <p:cNvCxnSpPr>
            <a:stCxn id="275" idx="0"/>
            <a:endCxn id="241" idx="2"/>
          </p:cNvCxnSpPr>
          <p:nvPr/>
        </p:nvCxnSpPr>
        <p:spPr>
          <a:xfrm flipV="1">
            <a:off x="9677392" y="1343139"/>
            <a:ext cx="243947" cy="61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순서도: 판단 278">
            <a:extLst>
              <a:ext uri="{FF2B5EF4-FFF2-40B4-BE49-F238E27FC236}">
                <a16:creationId xmlns:a16="http://schemas.microsoft.com/office/drawing/2014/main" id="{477135C5-DD03-4FFF-A962-EADED45CE1FD}"/>
              </a:ext>
            </a:extLst>
          </p:cNvPr>
          <p:cNvSpPr/>
          <p:nvPr/>
        </p:nvSpPr>
        <p:spPr>
          <a:xfrm>
            <a:off x="8278535" y="3490467"/>
            <a:ext cx="1070547" cy="304060"/>
          </a:xfrm>
          <a:prstGeom prst="flowChartDecision">
            <a:avLst/>
          </a:prstGeom>
          <a:solidFill>
            <a:schemeClr val="accent6"/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답변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E23B9C8-E696-42D6-B458-1116E916CF0F}"/>
              </a:ext>
            </a:extLst>
          </p:cNvPr>
          <p:cNvCxnSpPr>
            <a:stCxn id="279" idx="0"/>
            <a:endCxn id="252" idx="1"/>
          </p:cNvCxnSpPr>
          <p:nvPr/>
        </p:nvCxnSpPr>
        <p:spPr>
          <a:xfrm flipH="1" flipV="1">
            <a:off x="8629992" y="2860161"/>
            <a:ext cx="183817" cy="630306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45C562D-AC96-41CF-9FA5-6961162DBC66}"/>
              </a:ext>
            </a:extLst>
          </p:cNvPr>
          <p:cNvCxnSpPr>
            <a:stCxn id="279" idx="2"/>
            <a:endCxn id="59" idx="0"/>
          </p:cNvCxnSpPr>
          <p:nvPr/>
        </p:nvCxnSpPr>
        <p:spPr>
          <a:xfrm>
            <a:off x="8813809" y="3794527"/>
            <a:ext cx="1459022" cy="64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타원 354">
            <a:extLst>
              <a:ext uri="{FF2B5EF4-FFF2-40B4-BE49-F238E27FC236}">
                <a16:creationId xmlns:a16="http://schemas.microsoft.com/office/drawing/2014/main" id="{A751981E-AF21-4550-951E-3C8987FFECE7}"/>
              </a:ext>
            </a:extLst>
          </p:cNvPr>
          <p:cNvSpPr/>
          <p:nvPr/>
        </p:nvSpPr>
        <p:spPr>
          <a:xfrm>
            <a:off x="1544128" y="5905429"/>
            <a:ext cx="752148" cy="2372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색상</a:t>
            </a: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B77BE5B1-A76A-48AE-B136-E8B0521729FF}"/>
              </a:ext>
            </a:extLst>
          </p:cNvPr>
          <p:cNvCxnSpPr>
            <a:stCxn id="259" idx="2"/>
            <a:endCxn id="355" idx="0"/>
          </p:cNvCxnSpPr>
          <p:nvPr/>
        </p:nvCxnSpPr>
        <p:spPr>
          <a:xfrm flipH="1">
            <a:off x="1920202" y="5346153"/>
            <a:ext cx="127587" cy="55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타원 361">
            <a:extLst>
              <a:ext uri="{FF2B5EF4-FFF2-40B4-BE49-F238E27FC236}">
                <a16:creationId xmlns:a16="http://schemas.microsoft.com/office/drawing/2014/main" id="{1FAFA78B-C62A-4A14-8578-0C78C7ED0448}"/>
              </a:ext>
            </a:extLst>
          </p:cNvPr>
          <p:cNvSpPr/>
          <p:nvPr/>
        </p:nvSpPr>
        <p:spPr>
          <a:xfrm>
            <a:off x="239939" y="5092828"/>
            <a:ext cx="752148" cy="2372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색상</a:t>
            </a:r>
          </a:p>
        </p:txBody>
      </p: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7FA04180-F6D6-4DF6-BD8D-CA23F4D49293}"/>
              </a:ext>
            </a:extLst>
          </p:cNvPr>
          <p:cNvCxnSpPr>
            <a:stCxn id="362" idx="6"/>
            <a:endCxn id="257" idx="1"/>
          </p:cNvCxnSpPr>
          <p:nvPr/>
        </p:nvCxnSpPr>
        <p:spPr>
          <a:xfrm flipV="1">
            <a:off x="992087" y="4851048"/>
            <a:ext cx="249070" cy="360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38B5485E-0F5A-4779-9762-5589045F13CF}"/>
              </a:ext>
            </a:extLst>
          </p:cNvPr>
          <p:cNvSpPr txBox="1"/>
          <p:nvPr/>
        </p:nvSpPr>
        <p:spPr>
          <a:xfrm>
            <a:off x="5920212" y="1175248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B7C0BA3-FC74-49CD-ADA6-C647BCCE285D}"/>
              </a:ext>
            </a:extLst>
          </p:cNvPr>
          <p:cNvSpPr txBox="1"/>
          <p:nvPr/>
        </p:nvSpPr>
        <p:spPr>
          <a:xfrm>
            <a:off x="3150083" y="1361358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8A7E804-FCD5-485A-8FF2-653AFB6036EC}"/>
              </a:ext>
            </a:extLst>
          </p:cNvPr>
          <p:cNvSpPr txBox="1"/>
          <p:nvPr/>
        </p:nvSpPr>
        <p:spPr>
          <a:xfrm>
            <a:off x="7105817" y="1524173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CAF7B9D-92D0-49A0-B970-D66D2714E22B}"/>
              </a:ext>
            </a:extLst>
          </p:cNvPr>
          <p:cNvSpPr txBox="1"/>
          <p:nvPr/>
        </p:nvSpPr>
        <p:spPr>
          <a:xfrm>
            <a:off x="6120609" y="4465553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CF90249-ACC9-4F7F-B515-06EEB4411386}"/>
              </a:ext>
            </a:extLst>
          </p:cNvPr>
          <p:cNvSpPr txBox="1"/>
          <p:nvPr/>
        </p:nvSpPr>
        <p:spPr>
          <a:xfrm>
            <a:off x="9433222" y="4693009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48249F66-FECE-488E-AC68-3BD3D1F55CD3}"/>
              </a:ext>
            </a:extLst>
          </p:cNvPr>
          <p:cNvSpPr txBox="1"/>
          <p:nvPr/>
        </p:nvSpPr>
        <p:spPr>
          <a:xfrm>
            <a:off x="2915959" y="3949858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28057664-A76F-46DA-9345-6D914E588BB4}"/>
              </a:ext>
            </a:extLst>
          </p:cNvPr>
          <p:cNvSpPr txBox="1"/>
          <p:nvPr/>
        </p:nvSpPr>
        <p:spPr>
          <a:xfrm>
            <a:off x="5009176" y="4398393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A2C643C-D138-4B21-BB8B-358D16201024}"/>
              </a:ext>
            </a:extLst>
          </p:cNvPr>
          <p:cNvSpPr txBox="1"/>
          <p:nvPr/>
        </p:nvSpPr>
        <p:spPr>
          <a:xfrm>
            <a:off x="1875902" y="4102019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D314F1E-F1C3-4889-B76D-CA003413F03E}"/>
              </a:ext>
            </a:extLst>
          </p:cNvPr>
          <p:cNvSpPr txBox="1"/>
          <p:nvPr/>
        </p:nvSpPr>
        <p:spPr>
          <a:xfrm>
            <a:off x="2111520" y="1775213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99A21F5-A4AC-45A4-9E08-267B653812EA}"/>
              </a:ext>
            </a:extLst>
          </p:cNvPr>
          <p:cNvSpPr txBox="1"/>
          <p:nvPr/>
        </p:nvSpPr>
        <p:spPr>
          <a:xfrm>
            <a:off x="6436802" y="1626504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ACAA5C4-E33A-4E19-92F5-CB51BC5096BA}"/>
              </a:ext>
            </a:extLst>
          </p:cNvPr>
          <p:cNvSpPr txBox="1"/>
          <p:nvPr/>
        </p:nvSpPr>
        <p:spPr>
          <a:xfrm>
            <a:off x="9260408" y="1001880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8B3087E6-33FD-41D5-9A1C-4B1BF3CCD498}"/>
              </a:ext>
            </a:extLst>
          </p:cNvPr>
          <p:cNvSpPr txBox="1"/>
          <p:nvPr/>
        </p:nvSpPr>
        <p:spPr>
          <a:xfrm>
            <a:off x="9860784" y="1335122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6328B7E3-CC25-4576-A4E1-EA704AEDDF6F}"/>
              </a:ext>
            </a:extLst>
          </p:cNvPr>
          <p:cNvSpPr txBox="1"/>
          <p:nvPr/>
        </p:nvSpPr>
        <p:spPr>
          <a:xfrm>
            <a:off x="9260408" y="2423763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772314AC-E922-4FAD-8CD8-82B22FA00B1D}"/>
              </a:ext>
            </a:extLst>
          </p:cNvPr>
          <p:cNvSpPr txBox="1"/>
          <p:nvPr/>
        </p:nvSpPr>
        <p:spPr>
          <a:xfrm>
            <a:off x="9879979" y="4115480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B4717C9-258B-4470-9A6C-34A501E562FD}"/>
              </a:ext>
            </a:extLst>
          </p:cNvPr>
          <p:cNvSpPr txBox="1"/>
          <p:nvPr/>
        </p:nvSpPr>
        <p:spPr>
          <a:xfrm>
            <a:off x="8658009" y="3058848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517" name="순서도: 판단 516">
            <a:extLst>
              <a:ext uri="{FF2B5EF4-FFF2-40B4-BE49-F238E27FC236}">
                <a16:creationId xmlns:a16="http://schemas.microsoft.com/office/drawing/2014/main" id="{92987280-5FDD-4F89-9A08-A89D47AC61C9}"/>
              </a:ext>
            </a:extLst>
          </p:cNvPr>
          <p:cNvSpPr/>
          <p:nvPr/>
        </p:nvSpPr>
        <p:spPr>
          <a:xfrm>
            <a:off x="7356319" y="3840174"/>
            <a:ext cx="1022167" cy="351608"/>
          </a:xfrm>
          <a:prstGeom prst="flowChartDecision">
            <a:avLst/>
          </a:prstGeom>
          <a:solidFill>
            <a:schemeClr val="accent6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승인</a:t>
            </a:r>
          </a:p>
        </p:txBody>
      </p:sp>
      <p:cxnSp>
        <p:nvCxnSpPr>
          <p:cNvPr id="537" name="직선 연결선 536">
            <a:extLst>
              <a:ext uri="{FF2B5EF4-FFF2-40B4-BE49-F238E27FC236}">
                <a16:creationId xmlns:a16="http://schemas.microsoft.com/office/drawing/2014/main" id="{C414A969-8F70-4FCD-8644-9C814D2D4781}"/>
              </a:ext>
            </a:extLst>
          </p:cNvPr>
          <p:cNvCxnSpPr>
            <a:cxnSpLocks/>
            <a:stCxn id="229" idx="2"/>
            <a:endCxn id="517" idx="0"/>
          </p:cNvCxnSpPr>
          <p:nvPr/>
        </p:nvCxnSpPr>
        <p:spPr>
          <a:xfrm>
            <a:off x="6365829" y="3181959"/>
            <a:ext cx="1501574" cy="65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3FE9CA71-0415-43D2-96F6-44F265F17C2E}"/>
              </a:ext>
            </a:extLst>
          </p:cNvPr>
          <p:cNvSpPr txBox="1"/>
          <p:nvPr/>
        </p:nvSpPr>
        <p:spPr>
          <a:xfrm flipH="1">
            <a:off x="6436802" y="2563572"/>
            <a:ext cx="237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69603-9558-4656-81B5-E332D2266110}"/>
              </a:ext>
            </a:extLst>
          </p:cNvPr>
          <p:cNvSpPr txBox="1"/>
          <p:nvPr/>
        </p:nvSpPr>
        <p:spPr>
          <a:xfrm>
            <a:off x="6473478" y="3323077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594" name="타원 593">
            <a:extLst>
              <a:ext uri="{FF2B5EF4-FFF2-40B4-BE49-F238E27FC236}">
                <a16:creationId xmlns:a16="http://schemas.microsoft.com/office/drawing/2014/main" id="{11C0EBF9-1F41-4A3D-911A-1DD257A85E27}"/>
              </a:ext>
            </a:extLst>
          </p:cNvPr>
          <p:cNvSpPr/>
          <p:nvPr/>
        </p:nvSpPr>
        <p:spPr>
          <a:xfrm>
            <a:off x="94124" y="2320220"/>
            <a:ext cx="698520" cy="314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갯수</a:t>
            </a:r>
            <a:endParaRPr lang="ko-KR" altLang="en-US" sz="1200" dirty="0"/>
          </a:p>
        </p:txBody>
      </p:sp>
      <p:cxnSp>
        <p:nvCxnSpPr>
          <p:cNvPr id="596" name="직선 연결선 595">
            <a:extLst>
              <a:ext uri="{FF2B5EF4-FFF2-40B4-BE49-F238E27FC236}">
                <a16:creationId xmlns:a16="http://schemas.microsoft.com/office/drawing/2014/main" id="{257876FD-5B91-46DE-94BE-D7C3F01597FF}"/>
              </a:ext>
            </a:extLst>
          </p:cNvPr>
          <p:cNvCxnSpPr>
            <a:cxnSpLocks/>
            <a:stCxn id="108" idx="1"/>
            <a:endCxn id="594" idx="4"/>
          </p:cNvCxnSpPr>
          <p:nvPr/>
        </p:nvCxnSpPr>
        <p:spPr>
          <a:xfrm flipH="1" flipV="1">
            <a:off x="443384" y="2635000"/>
            <a:ext cx="2515" cy="34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타원 600">
            <a:extLst>
              <a:ext uri="{FF2B5EF4-FFF2-40B4-BE49-F238E27FC236}">
                <a16:creationId xmlns:a16="http://schemas.microsoft.com/office/drawing/2014/main" id="{257713EB-7E66-4C7A-B944-69A10EAE0B8E}"/>
              </a:ext>
            </a:extLst>
          </p:cNvPr>
          <p:cNvSpPr/>
          <p:nvPr/>
        </p:nvSpPr>
        <p:spPr>
          <a:xfrm>
            <a:off x="81084" y="4649252"/>
            <a:ext cx="948652" cy="2134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팔길이</a:t>
            </a:r>
            <a:endParaRPr lang="ko-KR" altLang="en-US" sz="1200" dirty="0"/>
          </a:p>
        </p:txBody>
      </p:sp>
      <p:cxnSp>
        <p:nvCxnSpPr>
          <p:cNvPr id="603" name="직선 연결선 602">
            <a:extLst>
              <a:ext uri="{FF2B5EF4-FFF2-40B4-BE49-F238E27FC236}">
                <a16:creationId xmlns:a16="http://schemas.microsoft.com/office/drawing/2014/main" id="{04FAF624-A1C0-4A00-812E-9E3F66AE3D76}"/>
              </a:ext>
            </a:extLst>
          </p:cNvPr>
          <p:cNvCxnSpPr>
            <a:stCxn id="601" idx="6"/>
            <a:endCxn id="257" idx="1"/>
          </p:cNvCxnSpPr>
          <p:nvPr/>
        </p:nvCxnSpPr>
        <p:spPr>
          <a:xfrm>
            <a:off x="1029736" y="4755973"/>
            <a:ext cx="211421" cy="9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타원 603">
            <a:extLst>
              <a:ext uri="{FF2B5EF4-FFF2-40B4-BE49-F238E27FC236}">
                <a16:creationId xmlns:a16="http://schemas.microsoft.com/office/drawing/2014/main" id="{36836BF6-53EF-43E1-AB21-EFC6DF0AD6D2}"/>
              </a:ext>
            </a:extLst>
          </p:cNvPr>
          <p:cNvSpPr/>
          <p:nvPr/>
        </p:nvSpPr>
        <p:spPr>
          <a:xfrm>
            <a:off x="4143287" y="4513682"/>
            <a:ext cx="711792" cy="1980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렌즈</a:t>
            </a:r>
            <a:endParaRPr lang="ko-KR" altLang="en-US" sz="1200" dirty="0"/>
          </a:p>
        </p:txBody>
      </p:sp>
      <p:sp>
        <p:nvSpPr>
          <p:cNvPr id="605" name="타원 604">
            <a:extLst>
              <a:ext uri="{FF2B5EF4-FFF2-40B4-BE49-F238E27FC236}">
                <a16:creationId xmlns:a16="http://schemas.microsoft.com/office/drawing/2014/main" id="{EC5B1BD4-3E76-4F69-A41A-F97F44AB3153}"/>
              </a:ext>
            </a:extLst>
          </p:cNvPr>
          <p:cNvSpPr/>
          <p:nvPr/>
        </p:nvSpPr>
        <p:spPr>
          <a:xfrm>
            <a:off x="4049078" y="4867282"/>
            <a:ext cx="948652" cy="2134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화소</a:t>
            </a:r>
          </a:p>
        </p:txBody>
      </p:sp>
      <p:cxnSp>
        <p:nvCxnSpPr>
          <p:cNvPr id="607" name="직선 연결선 606">
            <a:extLst>
              <a:ext uri="{FF2B5EF4-FFF2-40B4-BE49-F238E27FC236}">
                <a16:creationId xmlns:a16="http://schemas.microsoft.com/office/drawing/2014/main" id="{B012C0DB-E922-4FD3-869D-76BB52BEE8F8}"/>
              </a:ext>
            </a:extLst>
          </p:cNvPr>
          <p:cNvCxnSpPr>
            <a:stCxn id="262" idx="3"/>
            <a:endCxn id="604" idx="2"/>
          </p:cNvCxnSpPr>
          <p:nvPr/>
        </p:nvCxnSpPr>
        <p:spPr>
          <a:xfrm flipV="1">
            <a:off x="3949535" y="4612728"/>
            <a:ext cx="193752" cy="7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 608">
            <a:extLst>
              <a:ext uri="{FF2B5EF4-FFF2-40B4-BE49-F238E27FC236}">
                <a16:creationId xmlns:a16="http://schemas.microsoft.com/office/drawing/2014/main" id="{2D7C98B5-8B69-4D14-A743-B648B8823E5B}"/>
              </a:ext>
            </a:extLst>
          </p:cNvPr>
          <p:cNvCxnSpPr>
            <a:stCxn id="262" idx="3"/>
            <a:endCxn id="605" idx="2"/>
          </p:cNvCxnSpPr>
          <p:nvPr/>
        </p:nvCxnSpPr>
        <p:spPr>
          <a:xfrm>
            <a:off x="3949535" y="4688030"/>
            <a:ext cx="99543" cy="28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타원 612">
            <a:extLst>
              <a:ext uri="{FF2B5EF4-FFF2-40B4-BE49-F238E27FC236}">
                <a16:creationId xmlns:a16="http://schemas.microsoft.com/office/drawing/2014/main" id="{A6DB27CF-D382-412B-8E18-6E177B3DB72D}"/>
              </a:ext>
            </a:extLst>
          </p:cNvPr>
          <p:cNvSpPr/>
          <p:nvPr/>
        </p:nvSpPr>
        <p:spPr>
          <a:xfrm>
            <a:off x="3348693" y="5675376"/>
            <a:ext cx="716280" cy="2216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파워</a:t>
            </a:r>
          </a:p>
        </p:txBody>
      </p: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A724EDB7-89A7-4B4D-B645-8B64F4F0B25B}"/>
              </a:ext>
            </a:extLst>
          </p:cNvPr>
          <p:cNvCxnSpPr>
            <a:stCxn id="261" idx="2"/>
            <a:endCxn id="613" idx="0"/>
          </p:cNvCxnSpPr>
          <p:nvPr/>
        </p:nvCxnSpPr>
        <p:spPr>
          <a:xfrm>
            <a:off x="3676615" y="5296987"/>
            <a:ext cx="30218" cy="37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직선 연결선 648">
            <a:extLst>
              <a:ext uri="{FF2B5EF4-FFF2-40B4-BE49-F238E27FC236}">
                <a16:creationId xmlns:a16="http://schemas.microsoft.com/office/drawing/2014/main" id="{0A128C13-CC2E-40E4-A97B-51396B49B066}"/>
              </a:ext>
            </a:extLst>
          </p:cNvPr>
          <p:cNvCxnSpPr>
            <a:stCxn id="192" idx="6"/>
            <a:endCxn id="229" idx="1"/>
          </p:cNvCxnSpPr>
          <p:nvPr/>
        </p:nvCxnSpPr>
        <p:spPr>
          <a:xfrm>
            <a:off x="5751950" y="2695462"/>
            <a:ext cx="184102" cy="30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2ECCDE-A482-409A-81F0-980E1E2F0A2F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 flipV="1">
            <a:off x="8488598" y="4623283"/>
            <a:ext cx="1391803" cy="305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85D644-170B-4B22-9AE4-40A5CDE7A07F}"/>
              </a:ext>
            </a:extLst>
          </p:cNvPr>
          <p:cNvCxnSpPr>
            <a:stCxn id="69" idx="1"/>
            <a:endCxn id="60" idx="3"/>
          </p:cNvCxnSpPr>
          <p:nvPr/>
        </p:nvCxnSpPr>
        <p:spPr>
          <a:xfrm flipH="1" flipV="1">
            <a:off x="6118664" y="4668167"/>
            <a:ext cx="1391447" cy="26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EF9F22-379E-4B0B-9334-9627994AF97D}"/>
              </a:ext>
            </a:extLst>
          </p:cNvPr>
          <p:cNvCxnSpPr>
            <a:cxnSpLocks/>
            <a:stCxn id="73" idx="0"/>
            <a:endCxn id="229" idx="2"/>
          </p:cNvCxnSpPr>
          <p:nvPr/>
        </p:nvCxnSpPr>
        <p:spPr>
          <a:xfrm flipV="1">
            <a:off x="6323107" y="3181959"/>
            <a:ext cx="42722" cy="54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5E573B81-E8D9-40E1-8870-47F7BFE7F27C}"/>
              </a:ext>
            </a:extLst>
          </p:cNvPr>
          <p:cNvSpPr txBox="1"/>
          <p:nvPr/>
        </p:nvSpPr>
        <p:spPr>
          <a:xfrm>
            <a:off x="9569122" y="4406574"/>
            <a:ext cx="25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D3D5696E-A6E7-4863-BA14-E9CE7CE4F922}"/>
              </a:ext>
            </a:extLst>
          </p:cNvPr>
          <p:cNvSpPr/>
          <p:nvPr/>
        </p:nvSpPr>
        <p:spPr>
          <a:xfrm>
            <a:off x="3835931" y="5383110"/>
            <a:ext cx="716280" cy="2216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KV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AF3C4A-A051-4366-B974-049133F75D91}"/>
              </a:ext>
            </a:extLst>
          </p:cNvPr>
          <p:cNvCxnSpPr>
            <a:stCxn id="162" idx="0"/>
            <a:endCxn id="261" idx="2"/>
          </p:cNvCxnSpPr>
          <p:nvPr/>
        </p:nvCxnSpPr>
        <p:spPr>
          <a:xfrm flipH="1" flipV="1">
            <a:off x="3676615" y="5296987"/>
            <a:ext cx="517456" cy="8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>
            <a:extLst>
              <a:ext uri="{FF2B5EF4-FFF2-40B4-BE49-F238E27FC236}">
                <a16:creationId xmlns:a16="http://schemas.microsoft.com/office/drawing/2014/main" id="{95022680-B2E0-45FC-AB34-0AAA0320DBCE}"/>
              </a:ext>
            </a:extLst>
          </p:cNvPr>
          <p:cNvSpPr/>
          <p:nvPr/>
        </p:nvSpPr>
        <p:spPr>
          <a:xfrm>
            <a:off x="7723216" y="223903"/>
            <a:ext cx="906776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이메일</a:t>
            </a:r>
            <a:endParaRPr lang="ko-KR" altLang="en-US" sz="1200" dirty="0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C161FFD7-EE22-42A6-B481-79F058F61A44}"/>
              </a:ext>
            </a:extLst>
          </p:cNvPr>
          <p:cNvCxnSpPr>
            <a:endCxn id="231" idx="0"/>
          </p:cNvCxnSpPr>
          <p:nvPr/>
        </p:nvCxnSpPr>
        <p:spPr>
          <a:xfrm flipH="1">
            <a:off x="6707597" y="572958"/>
            <a:ext cx="1288384" cy="695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9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89</Words>
  <Application>Microsoft Office PowerPoint</Application>
  <PresentationFormat>와이드스크린</PresentationFormat>
  <Paragraphs>87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12142067@office.inha.ac.kr</dc:creator>
  <cp:lastModifiedBy>조호성</cp:lastModifiedBy>
  <cp:revision>68</cp:revision>
  <dcterms:created xsi:type="dcterms:W3CDTF">2019-12-17T06:44:39Z</dcterms:created>
  <dcterms:modified xsi:type="dcterms:W3CDTF">2019-12-22T20:50:55Z</dcterms:modified>
</cp:coreProperties>
</file>