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0" r:id="rId4"/>
    <p:sldId id="275" r:id="rId5"/>
    <p:sldId id="276" r:id="rId6"/>
    <p:sldId id="278" r:id="rId7"/>
    <p:sldId id="279" r:id="rId8"/>
    <p:sldId id="280" r:id="rId9"/>
    <p:sldId id="264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20" autoAdjust="0"/>
    <p:restoredTop sz="94660"/>
  </p:normalViewPr>
  <p:slideViewPr>
    <p:cSldViewPr snapToGrid="0">
      <p:cViewPr>
        <p:scale>
          <a:sx n="66" d="100"/>
          <a:sy n="66" d="100"/>
        </p:scale>
        <p:origin x="-17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4193-76EB-440E-BE4D-4C13C79A3162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DA97-8806-4DC5-8D6D-61BA80AF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4193-76EB-440E-BE4D-4C13C79A3162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DA97-8806-4DC5-8D6D-61BA80AF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6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4193-76EB-440E-BE4D-4C13C79A3162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DA97-8806-4DC5-8D6D-61BA80AF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3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4193-76EB-440E-BE4D-4C13C79A3162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DA97-8806-4DC5-8D6D-61BA80AF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2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4193-76EB-440E-BE4D-4C13C79A3162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DA97-8806-4DC5-8D6D-61BA80AF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2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4193-76EB-440E-BE4D-4C13C79A3162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DA97-8806-4DC5-8D6D-61BA80AF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2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4193-76EB-440E-BE4D-4C13C79A3162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DA97-8806-4DC5-8D6D-61BA80AF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7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4193-76EB-440E-BE4D-4C13C79A3162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DA97-8806-4DC5-8D6D-61BA80AF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0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4193-76EB-440E-BE4D-4C13C79A3162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DA97-8806-4DC5-8D6D-61BA80AF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4193-76EB-440E-BE4D-4C13C79A3162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DA97-8806-4DC5-8D6D-61BA80AF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4193-76EB-440E-BE4D-4C13C79A3162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DA97-8806-4DC5-8D6D-61BA80AF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4193-76EB-440E-BE4D-4C13C79A3162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DA97-8806-4DC5-8D6D-61BA80AF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5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8572" y="2693634"/>
            <a:ext cx="10827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/>
              <a:t>리니지</a:t>
            </a:r>
            <a:r>
              <a:rPr lang="en-US" altLang="ko-KR" sz="4800" dirty="0" smtClean="0"/>
              <a:t>2</a:t>
            </a:r>
            <a:r>
              <a:rPr lang="ko-KR" altLang="en-US" sz="4800" dirty="0" smtClean="0"/>
              <a:t> </a:t>
            </a:r>
            <a:r>
              <a:rPr lang="ko-KR" altLang="en-US" sz="4800" dirty="0" err="1" smtClean="0"/>
              <a:t>레볼루션</a:t>
            </a:r>
            <a:r>
              <a:rPr lang="ko-KR" altLang="en-US" sz="4800" dirty="0" smtClean="0"/>
              <a:t> 로비</a:t>
            </a:r>
            <a:r>
              <a:rPr lang="en-US" altLang="ko-KR" sz="4800" dirty="0" smtClean="0"/>
              <a:t>,</a:t>
            </a:r>
            <a:r>
              <a:rPr lang="ko-KR" altLang="en-US" sz="4800" dirty="0" smtClean="0"/>
              <a:t>장비</a:t>
            </a:r>
            <a:r>
              <a:rPr lang="en-US" altLang="ko-KR" sz="4800" dirty="0" smtClean="0"/>
              <a:t>UI </a:t>
            </a:r>
            <a:r>
              <a:rPr lang="ko-KR" altLang="en-US" sz="4800" dirty="0" smtClean="0"/>
              <a:t>분석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412480" y="6118098"/>
            <a:ext cx="387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201710112 </a:t>
            </a:r>
            <a:r>
              <a:rPr lang="ko-KR" altLang="en-US" sz="3200" dirty="0" smtClean="0"/>
              <a:t>강태현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929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20116" y="444633"/>
            <a:ext cx="8708668" cy="2325003"/>
            <a:chOff x="648970" y="881880"/>
            <a:chExt cx="8708668" cy="2325003"/>
          </a:xfrm>
        </p:grpSpPr>
        <p:grpSp>
          <p:nvGrpSpPr>
            <p:cNvPr id="5" name="그룹 4"/>
            <p:cNvGrpSpPr/>
            <p:nvPr/>
          </p:nvGrpSpPr>
          <p:grpSpPr>
            <a:xfrm>
              <a:off x="648970" y="881880"/>
              <a:ext cx="1654686" cy="400110"/>
              <a:chOff x="648970" y="881880"/>
              <a:chExt cx="1654686" cy="40011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648970" y="907687"/>
                <a:ext cx="354330" cy="3484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03300" y="881880"/>
                <a:ext cx="13003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/>
                  <a:t>뒤로 가기</a:t>
                </a:r>
                <a:endParaRPr lang="ko-KR" altLang="en-US" sz="20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135" y="1498600"/>
              <a:ext cx="79624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·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두 버튼 모두 같은 기능이며 장비 화면 각 왼쪽과 오른쪽에 위치하고 있다</a:t>
              </a:r>
              <a:r>
                <a:rPr lang="en-US" altLang="ko-KR" dirty="0" smtClean="0"/>
                <a:t>.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클릭 시 로비로 나가진다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물음표 버튼을 누를 경우 매뉴얼이 나온다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 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6135" y="2084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6135" y="2283553"/>
              <a:ext cx="85315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기획 의도 </a:t>
              </a:r>
              <a:r>
                <a:rPr lang="en-US" altLang="ko-KR" dirty="0" smtClean="0"/>
                <a:t>: A.</a:t>
              </a:r>
              <a:r>
                <a:rPr lang="ko-KR" altLang="en-US" dirty="0" smtClean="0"/>
                <a:t>단순히 왼쪽 오른쪽 </a:t>
              </a:r>
              <a:r>
                <a:rPr lang="ko-KR" altLang="en-US" dirty="0" err="1" smtClean="0"/>
                <a:t>둘다</a:t>
              </a:r>
              <a:r>
                <a:rPr lang="ko-KR" altLang="en-US" dirty="0" smtClean="0"/>
                <a:t> 누르면 더 편해서</a:t>
              </a:r>
              <a:r>
                <a:rPr lang="en-US" altLang="ko-KR" dirty="0" smtClean="0"/>
                <a:t>?</a:t>
              </a:r>
            </a:p>
            <a:p>
              <a:r>
                <a:rPr lang="en-US" altLang="ko-KR" dirty="0"/>
                <a:t>	 </a:t>
              </a:r>
              <a:r>
                <a:rPr lang="en-US" altLang="ko-KR" dirty="0" smtClean="0"/>
                <a:t>   B.</a:t>
              </a:r>
              <a:r>
                <a:rPr lang="ko-KR" altLang="en-US" dirty="0" smtClean="0"/>
                <a:t>한쪽에는 이름을 표시하고 다른 한쪽에 아이콘을 표시하기 위해서</a:t>
              </a:r>
              <a:r>
                <a:rPr lang="en-US" altLang="ko-KR" dirty="0" smtClean="0"/>
                <a:t>?</a:t>
              </a:r>
            </a:p>
            <a:p>
              <a:endParaRPr lang="en-US" altLang="ko-KR" dirty="0" smtClean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8970" y="3155180"/>
            <a:ext cx="1056329" cy="400110"/>
            <a:chOff x="648970" y="881880"/>
            <a:chExt cx="1043454" cy="400110"/>
          </a:xfrm>
        </p:grpSpPr>
        <p:sp>
          <p:nvSpPr>
            <p:cNvPr id="17" name="타원 16"/>
            <p:cNvSpPr/>
            <p:nvPr/>
          </p:nvSpPr>
          <p:spPr>
            <a:xfrm>
              <a:off x="648970" y="907687"/>
              <a:ext cx="354330" cy="3484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3300" y="881880"/>
              <a:ext cx="689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재</a:t>
              </a:r>
              <a:r>
                <a:rPr lang="ko-KR" altLang="en-US" sz="2000" b="1" dirty="0"/>
                <a:t>화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8321" y="3771900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smtClean="0"/>
              <a:t>각 재화를 표시하며 옆의 </a:t>
            </a:r>
            <a:r>
              <a:rPr lang="en-US" altLang="ko-KR" dirty="0" smtClean="0"/>
              <a:t>+</a:t>
            </a:r>
            <a:r>
              <a:rPr lang="ko-KR" altLang="en-US" dirty="0" smtClean="0"/>
              <a:t>아이콘을 터치 시 해당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재화 상점으로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6135" y="4657872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smtClean="0"/>
              <a:t>눈에 </a:t>
            </a:r>
            <a:r>
              <a:rPr lang="ko-KR" altLang="en-US" dirty="0"/>
              <a:t>가장 띄기 쉬운 상단에 배치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51962" y="5026240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재</a:t>
            </a:r>
            <a:r>
              <a:rPr lang="ko-KR" altLang="en-US" dirty="0"/>
              <a:t>화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136968" y="1174127"/>
            <a:ext cx="2653849" cy="1211832"/>
            <a:chOff x="8849176" y="1174127"/>
            <a:chExt cx="2653849" cy="1211832"/>
          </a:xfrm>
        </p:grpSpPr>
        <p:pic>
          <p:nvPicPr>
            <p:cNvPr id="5122" name="Picture 2" descr="C:\Users\kang tae hyeon\Desktop\가방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9176" y="1174127"/>
              <a:ext cx="1371600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9118600" y="1174807"/>
              <a:ext cx="2384425" cy="1211152"/>
              <a:chOff x="9118600" y="1174807"/>
              <a:chExt cx="2384425" cy="121115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118600" y="2016627"/>
                <a:ext cx="2384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&lt;</a:t>
                </a:r>
                <a:r>
                  <a:rPr lang="ko-KR" altLang="en-US" dirty="0" err="1" smtClean="0"/>
                  <a:t>뒤로가기</a:t>
                </a:r>
                <a:r>
                  <a:rPr lang="en-US" altLang="ko-KR" dirty="0" smtClean="0"/>
                  <a:t>&gt;</a:t>
                </a:r>
                <a:endParaRPr lang="ko-KR" altLang="en-US" dirty="0"/>
              </a:p>
            </p:txBody>
          </p:sp>
          <p:pic>
            <p:nvPicPr>
              <p:cNvPr id="5123" name="Picture 3" descr="C:\Users\kang tae hyeon\Desktop\가방2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3893" y="1174807"/>
                <a:ext cx="495300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5124" name="Picture 4" descr="C:\Users\kang tae hyeon\Desktop\재화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42" y="4095065"/>
            <a:ext cx="481874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9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20116" y="444633"/>
            <a:ext cx="7261156" cy="2371169"/>
            <a:chOff x="648970" y="881880"/>
            <a:chExt cx="7261156" cy="2371169"/>
          </a:xfrm>
        </p:grpSpPr>
        <p:grpSp>
          <p:nvGrpSpPr>
            <p:cNvPr id="5" name="그룹 4"/>
            <p:cNvGrpSpPr/>
            <p:nvPr/>
          </p:nvGrpSpPr>
          <p:grpSpPr>
            <a:xfrm>
              <a:off x="648970" y="881880"/>
              <a:ext cx="1398206" cy="400110"/>
              <a:chOff x="648970" y="881880"/>
              <a:chExt cx="1398206" cy="40011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648970" y="907687"/>
                <a:ext cx="354330" cy="3484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03300" y="881880"/>
                <a:ext cx="10438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/>
                  <a:t>장비 탭</a:t>
                </a:r>
                <a:endParaRPr lang="ko-KR" altLang="en-US" sz="20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135" y="1498600"/>
              <a:ext cx="7083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· </a:t>
              </a:r>
              <a:r>
                <a:rPr lang="ko-KR" altLang="en-US" dirty="0" smtClean="0"/>
                <a:t>총 </a:t>
              </a:r>
              <a:r>
                <a:rPr lang="en-US" altLang="ko-KR" dirty="0" smtClean="0"/>
                <a:t>7</a:t>
              </a:r>
              <a:r>
                <a:rPr lang="ko-KR" altLang="en-US" dirty="0" smtClean="0"/>
                <a:t>가지의 탭으로 나뉘며 탭을 누르게 되면 해당 탭이 표시 된다</a:t>
              </a:r>
              <a:r>
                <a:rPr lang="en-US" altLang="ko-KR" dirty="0" smtClean="0"/>
                <a:t>.</a:t>
              </a:r>
            </a:p>
            <a:p>
              <a:r>
                <a:rPr lang="en-US" altLang="ko-KR" dirty="0"/>
                <a:t> </a:t>
              </a:r>
              <a:r>
                <a:rPr lang="ko-KR" altLang="en-US" dirty="0" smtClean="0"/>
                <a:t>선택한 탭 색감처리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하늘색으로 덧씌워짐</a:t>
              </a:r>
              <a:r>
                <a:rPr lang="en-US" altLang="ko-KR" dirty="0" smtClean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6135" y="2084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6132" y="2606718"/>
              <a:ext cx="65117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· </a:t>
              </a:r>
              <a:r>
                <a:rPr lang="ko-KR" altLang="en-US" dirty="0" smtClean="0"/>
                <a:t>탭을 따로 나누는 것은 좋지만 소모품이나 기타 등은 합쳐도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상관없어 보임</a:t>
              </a:r>
              <a:r>
                <a:rPr lang="en-US" altLang="ko-KR" dirty="0" smtClean="0"/>
                <a:t>.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8970" y="3155180"/>
            <a:ext cx="1402578" cy="400110"/>
            <a:chOff x="648970" y="881880"/>
            <a:chExt cx="1385483" cy="400110"/>
          </a:xfrm>
        </p:grpSpPr>
        <p:sp>
          <p:nvSpPr>
            <p:cNvPr id="17" name="타원 16"/>
            <p:cNvSpPr/>
            <p:nvPr/>
          </p:nvSpPr>
          <p:spPr>
            <a:xfrm>
              <a:off x="648970" y="907687"/>
              <a:ext cx="354330" cy="3484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3300" y="881880"/>
              <a:ext cx="1031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장비 칸</a:t>
              </a:r>
              <a:endParaRPr lang="ko-KR" altLang="en-US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8321" y="3771900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/>
              <a:t>탭</a:t>
            </a:r>
            <a:r>
              <a:rPr lang="ko-KR" altLang="en-US" dirty="0" smtClean="0"/>
              <a:t>에 해당하는 장비 표시를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8321" y="4141232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smtClean="0"/>
              <a:t>설정돼있는 순으로 장비가 내림</a:t>
            </a:r>
            <a:r>
              <a:rPr lang="en-US" altLang="ko-KR" dirty="0"/>
              <a:t> · </a:t>
            </a:r>
            <a:r>
              <a:rPr lang="ko-KR" altLang="en-US" dirty="0" smtClean="0"/>
              <a:t>오름차순 배열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51962" y="5395572"/>
            <a:ext cx="163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장비 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32221" y="2307971"/>
            <a:ext cx="162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장비 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6146" name="Picture 2" descr="C:\Users\kang tae hyeon\Desktop\장비메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004" y="1512970"/>
            <a:ext cx="4043815" cy="63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kang tae hyeon\Desktop\장비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936" y="2886591"/>
            <a:ext cx="3184866" cy="23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97281" y="1735853"/>
            <a:ext cx="6213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· </a:t>
            </a:r>
            <a:r>
              <a:rPr lang="ko-KR" altLang="en-US" dirty="0" smtClean="0"/>
              <a:t>장비 탭의 보유 개수 여부에 따라 이름 밑에 숫자로 표시 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8321" y="4510564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smtClean="0"/>
              <a:t>장비 등급은 </a:t>
            </a:r>
            <a:r>
              <a:rPr lang="en-US" altLang="ko-KR" dirty="0" smtClean="0"/>
              <a:t>C-B-A-S-R-SR </a:t>
            </a:r>
            <a:r>
              <a:rPr lang="ko-KR" altLang="en-US" dirty="0" smtClean="0"/>
              <a:t>순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28321" y="4879896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smtClean="0"/>
              <a:t>장비의 레벨</a:t>
            </a:r>
            <a:r>
              <a:rPr lang="en-US" altLang="ko-KR" dirty="0" smtClean="0"/>
              <a:t>,</a:t>
            </a:r>
            <a:r>
              <a:rPr lang="ko-KR" altLang="en-US" dirty="0" smtClean="0"/>
              <a:t>등급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착용여부가 표시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8321" y="5210906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smtClean="0"/>
              <a:t>각 장비 터치 시 해당 창 위치에 상세 정보 표시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8321" y="5572476"/>
            <a:ext cx="6928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smtClean="0"/>
              <a:t>장비 칸의 크기는 한 줄에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개씩 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줄까지 보이는 것 같으며</a:t>
            </a:r>
            <a:endParaRPr lang="en-US" altLang="ko-KR" dirty="0" smtClean="0"/>
          </a:p>
          <a:p>
            <a:r>
              <a:rPr lang="en-US" altLang="ko-KR" dirty="0"/>
              <a:t>  </a:t>
            </a:r>
            <a:r>
              <a:rPr lang="ko-KR" altLang="en-US" dirty="0" smtClean="0"/>
              <a:t>이후는 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아래 스크롤로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13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20116" y="444633"/>
            <a:ext cx="7067642" cy="2094170"/>
            <a:chOff x="648970" y="881880"/>
            <a:chExt cx="5357421" cy="2094170"/>
          </a:xfrm>
        </p:grpSpPr>
        <p:grpSp>
          <p:nvGrpSpPr>
            <p:cNvPr id="5" name="그룹 4"/>
            <p:cNvGrpSpPr/>
            <p:nvPr/>
          </p:nvGrpSpPr>
          <p:grpSpPr>
            <a:xfrm>
              <a:off x="648970" y="881880"/>
              <a:ext cx="1409427" cy="400110"/>
              <a:chOff x="648970" y="881880"/>
              <a:chExt cx="1409427" cy="40011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648970" y="907686"/>
                <a:ext cx="269527" cy="3743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03300" y="881880"/>
                <a:ext cx="10550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/>
                  <a:t>하단 </a:t>
                </a:r>
                <a:r>
                  <a:rPr lang="en-US" altLang="ko-KR" sz="2000" b="1" dirty="0" smtClean="0"/>
                  <a:t>UI</a:t>
                </a:r>
                <a:endParaRPr lang="en-US" altLang="ko-KR" sz="20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135" y="1498600"/>
              <a:ext cx="518025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· [</a:t>
              </a:r>
              <a:r>
                <a:rPr lang="ko-KR" altLang="en-US" dirty="0" smtClean="0"/>
                <a:t>장비표시</a:t>
              </a:r>
              <a:r>
                <a:rPr lang="en-US" altLang="ko-KR" dirty="0" smtClean="0"/>
                <a:t>], [</a:t>
              </a:r>
              <a:r>
                <a:rPr lang="ko-KR" altLang="en-US" dirty="0" smtClean="0"/>
                <a:t>일괄판매</a:t>
              </a:r>
              <a:r>
                <a:rPr lang="en-US" altLang="ko-KR" dirty="0" smtClean="0"/>
                <a:t>], [</a:t>
              </a:r>
              <a:r>
                <a:rPr lang="ko-KR" altLang="en-US" dirty="0" smtClean="0"/>
                <a:t>정렬</a:t>
              </a:r>
              <a:r>
                <a:rPr lang="en-US" altLang="ko-KR" dirty="0" smtClean="0"/>
                <a:t>],[ </a:t>
              </a:r>
              <a:r>
                <a:rPr lang="ko-KR" altLang="en-US" dirty="0" smtClean="0"/>
                <a:t>자동장착</a:t>
              </a:r>
              <a:r>
                <a:rPr lang="en-US" altLang="ko-KR" dirty="0" smtClean="0"/>
                <a:t>] </a:t>
              </a:r>
              <a:r>
                <a:rPr lang="ko-KR" altLang="en-US" dirty="0" smtClean="0"/>
                <a:t>으로 표시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en-US" altLang="ko-KR" dirty="0" smtClean="0"/>
                <a:t>· </a:t>
              </a:r>
              <a:r>
                <a:rPr lang="ko-KR" altLang="en-US" dirty="0" smtClean="0"/>
                <a:t>가방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현재 최대 </a:t>
              </a:r>
              <a:r>
                <a:rPr lang="en-US" altLang="ko-KR" dirty="0" smtClean="0"/>
                <a:t>80</a:t>
              </a:r>
              <a:r>
                <a:rPr lang="ko-KR" altLang="en-US" dirty="0" smtClean="0"/>
                <a:t>개이며 최대 </a:t>
              </a:r>
              <a:r>
                <a:rPr lang="en-US" altLang="ko-KR" dirty="0" smtClean="0"/>
                <a:t>500</a:t>
              </a:r>
              <a:r>
                <a:rPr lang="ko-KR" altLang="en-US" dirty="0" smtClean="0"/>
                <a:t>칸까지 보관 할 수 있고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[+] </a:t>
              </a:r>
              <a:r>
                <a:rPr lang="ko-KR" altLang="en-US" dirty="0" smtClean="0"/>
                <a:t>버튼으로 확장 가능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회당 </a:t>
              </a:r>
              <a:r>
                <a:rPr lang="en-US" altLang="ko-KR" dirty="0" smtClean="0"/>
                <a:t>16</a:t>
              </a:r>
              <a:r>
                <a:rPr lang="ko-KR" altLang="en-US" dirty="0" err="1" smtClean="0"/>
                <a:t>레드</a:t>
              </a:r>
              <a:r>
                <a:rPr lang="ko-KR" altLang="en-US" dirty="0" smtClean="0"/>
                <a:t> 다이아 소모 최대 </a:t>
              </a:r>
              <a:r>
                <a:rPr lang="en-US" altLang="ko-KR" dirty="0" smtClean="0"/>
                <a:t>420</a:t>
              </a:r>
              <a:r>
                <a:rPr lang="ko-KR" altLang="en-US" dirty="0" smtClean="0"/>
                <a:t>회</a:t>
              </a:r>
              <a:r>
                <a:rPr lang="en-US" altLang="ko-KR" dirty="0" smtClean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6135" y="20845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6132" y="260671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dirty="0" smtClean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8971" y="3155180"/>
            <a:ext cx="1402578" cy="400110"/>
            <a:chOff x="648970" y="881880"/>
            <a:chExt cx="1385483" cy="400110"/>
          </a:xfrm>
        </p:grpSpPr>
        <p:sp>
          <p:nvSpPr>
            <p:cNvPr id="17" name="타원 16"/>
            <p:cNvSpPr/>
            <p:nvPr/>
          </p:nvSpPr>
          <p:spPr>
            <a:xfrm>
              <a:off x="648970" y="907687"/>
              <a:ext cx="354330" cy="3484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3300" y="881880"/>
              <a:ext cx="1031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정보 칸</a:t>
              </a:r>
              <a:endParaRPr lang="ko-KR" altLang="en-US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8321" y="3771900"/>
            <a:ext cx="6742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smtClean="0"/>
              <a:t>닉네임</a:t>
            </a:r>
            <a:r>
              <a:rPr lang="en-US" altLang="ko-KR" dirty="0" smtClean="0"/>
              <a:t>,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직업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전투력 </a:t>
            </a:r>
            <a:r>
              <a:rPr lang="ko-KR" altLang="en-US" dirty="0" err="1" smtClean="0"/>
              <a:t>능력치</a:t>
            </a:r>
            <a:r>
              <a:rPr lang="ko-KR" altLang="en-US" dirty="0" smtClean="0"/>
              <a:t> 수치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물리 공격력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마법 공격력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 물리 방어력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마법 방어력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마법력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51962" y="5395572"/>
            <a:ext cx="163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정</a:t>
            </a:r>
            <a:r>
              <a:rPr lang="ko-KR" altLang="en-US" dirty="0"/>
              <a:t>보</a:t>
            </a:r>
            <a:r>
              <a:rPr lang="ko-KR" altLang="en-US" dirty="0" smtClean="0"/>
              <a:t> 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32221" y="2307971"/>
            <a:ext cx="162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하단 </a:t>
            </a:r>
            <a:r>
              <a:rPr lang="en-US" altLang="ko-KR" dirty="0" smtClean="0"/>
              <a:t>UI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8321" y="4510564"/>
            <a:ext cx="659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smtClean="0"/>
              <a:t>화살표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세부 </a:t>
            </a:r>
            <a:r>
              <a:rPr lang="ko-KR" altLang="en-US" dirty="0" err="1" smtClean="0"/>
              <a:t>능력치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크리티컬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피해량</a:t>
            </a:r>
            <a:r>
              <a:rPr lang="en-US" altLang="ko-KR" dirty="0" smtClean="0"/>
              <a:t>,</a:t>
            </a:r>
            <a:r>
              <a:rPr lang="ko-KR" altLang="en-US" dirty="0" smtClean="0"/>
              <a:t>증가율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28321" y="4879896"/>
            <a:ext cx="636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능력치</a:t>
            </a:r>
            <a:r>
              <a:rPr lang="ko-KR" altLang="en-US" dirty="0" smtClean="0"/>
              <a:t> 부분 클릭 시 해당 </a:t>
            </a:r>
            <a:r>
              <a:rPr lang="ko-KR" altLang="en-US" dirty="0" err="1" smtClean="0"/>
              <a:t>능력치에</a:t>
            </a:r>
            <a:r>
              <a:rPr lang="ko-KR" altLang="en-US" dirty="0" smtClean="0"/>
              <a:t> 대한 상승률이 표시</a:t>
            </a:r>
            <a:endParaRPr lang="ko-KR" altLang="en-US" dirty="0"/>
          </a:p>
        </p:txBody>
      </p:sp>
      <p:pic>
        <p:nvPicPr>
          <p:cNvPr id="7170" name="Picture 2" descr="C:\Users\kang tae hyeon\Desktop\하단 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58" y="1434744"/>
            <a:ext cx="4366844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kang tae hyeon\Desktop\정보 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98" y="3675539"/>
            <a:ext cx="40862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kang tae hyeon\Desktop\정보 칸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375" y="4401281"/>
            <a:ext cx="14668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8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20116" y="444633"/>
            <a:ext cx="6800074" cy="2344873"/>
            <a:chOff x="648970" y="881880"/>
            <a:chExt cx="5154599" cy="2344873"/>
          </a:xfrm>
        </p:grpSpPr>
        <p:grpSp>
          <p:nvGrpSpPr>
            <p:cNvPr id="5" name="그룹 4"/>
            <p:cNvGrpSpPr/>
            <p:nvPr/>
          </p:nvGrpSpPr>
          <p:grpSpPr>
            <a:xfrm>
              <a:off x="648970" y="881880"/>
              <a:ext cx="1602491" cy="400110"/>
              <a:chOff x="648970" y="881880"/>
              <a:chExt cx="1602491" cy="40011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648970" y="907686"/>
                <a:ext cx="269527" cy="3743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03300" y="881880"/>
                <a:ext cx="1248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/>
                  <a:t>장비 장착 칸</a:t>
                </a:r>
                <a:endParaRPr lang="en-US" altLang="ko-KR" sz="20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135" y="1498600"/>
              <a:ext cx="43187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· </a:t>
              </a:r>
              <a:r>
                <a:rPr lang="ko-KR" altLang="en-US" dirty="0" smtClean="0"/>
                <a:t>좌측 상단부터 </a:t>
              </a:r>
              <a:r>
                <a:rPr lang="ko-KR" altLang="en-US" dirty="0" err="1" smtClean="0"/>
                <a:t>아래순으로</a:t>
              </a:r>
              <a:r>
                <a:rPr lang="ko-KR" altLang="en-US" dirty="0" smtClean="0"/>
                <a:t> 무기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투구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갑옷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장갑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신발 </a:t>
              </a:r>
              <a:endParaRPr lang="en-US" altLang="ko-KR" dirty="0" smtClean="0"/>
            </a:p>
            <a:p>
              <a:r>
                <a:rPr lang="ko-KR" altLang="en-US" dirty="0" smtClean="0"/>
                <a:t>  우측의 경우 목걸이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귀걸이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귀걸이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반지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반지 </a:t>
              </a:r>
              <a:endParaRPr lang="en-US" altLang="ko-KR" dirty="0" smtClean="0"/>
            </a:p>
            <a:p>
              <a:endParaRPr lang="en-US" altLang="ko-KR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6135" y="2159936"/>
              <a:ext cx="358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· </a:t>
              </a:r>
              <a:r>
                <a:rPr lang="ko-KR" altLang="en-US" dirty="0" smtClean="0"/>
                <a:t>장비 별 </a:t>
              </a:r>
              <a:r>
                <a:rPr lang="ko-KR" altLang="en-US" dirty="0"/>
                <a:t>레벨</a:t>
              </a:r>
              <a:r>
                <a:rPr lang="en-US" altLang="ko-KR" dirty="0"/>
                <a:t>, </a:t>
              </a:r>
              <a:r>
                <a:rPr lang="ko-KR" altLang="en-US" dirty="0"/>
                <a:t>등급</a:t>
              </a:r>
              <a:r>
                <a:rPr lang="en-US" altLang="ko-KR" dirty="0"/>
                <a:t>, </a:t>
              </a:r>
              <a:r>
                <a:rPr lang="ko-KR" altLang="en-US" dirty="0"/>
                <a:t>세트</a:t>
              </a:r>
              <a:r>
                <a:rPr lang="en-US" altLang="ko-KR" dirty="0"/>
                <a:t>(</a:t>
              </a:r>
              <a:r>
                <a:rPr lang="ko-KR" altLang="en-US" dirty="0"/>
                <a:t>세트일 경우</a:t>
              </a:r>
              <a:r>
                <a:rPr lang="en-US" altLang="ko-KR" dirty="0"/>
                <a:t>) </a:t>
              </a:r>
              <a:r>
                <a:rPr lang="ko-KR" altLang="en-US" dirty="0" smtClean="0"/>
                <a:t>표시</a:t>
              </a:r>
              <a:endParaRPr lang="en-US" altLang="ko-K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6135" y="2488089"/>
              <a:ext cx="4977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· </a:t>
              </a:r>
              <a:r>
                <a:rPr lang="ko-KR" altLang="en-US" dirty="0" smtClean="0"/>
                <a:t>각 장비 터치 시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장비 착용 칸 위에 상세 정보 표시</a:t>
              </a:r>
              <a:endParaRPr lang="en-US" altLang="ko-KR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6135" y="2857421"/>
              <a:ext cx="4977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8971" y="3155180"/>
            <a:ext cx="1659058" cy="400110"/>
            <a:chOff x="648970" y="881880"/>
            <a:chExt cx="1638837" cy="400110"/>
          </a:xfrm>
        </p:grpSpPr>
        <p:sp>
          <p:nvSpPr>
            <p:cNvPr id="17" name="타원 16"/>
            <p:cNvSpPr/>
            <p:nvPr/>
          </p:nvSpPr>
          <p:spPr>
            <a:xfrm>
              <a:off x="648970" y="907687"/>
              <a:ext cx="354330" cy="3484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3300" y="881880"/>
              <a:ext cx="1284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세트 옵션</a:t>
              </a:r>
              <a:endParaRPr lang="ko-KR" altLang="en-US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8321" y="3771900"/>
            <a:ext cx="7055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smtClean="0"/>
              <a:t>캐릭터 왼쪽에 작은 번개 모양으로 아이콘이 표시 되어있음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· </a:t>
            </a:r>
            <a:r>
              <a:rPr lang="ko-KR" altLang="en-US" dirty="0" smtClean="0"/>
              <a:t>번개아이콘 터치 시 바로 옆 이미지처럼 세트 옵션 효과가 나타남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· </a:t>
            </a:r>
            <a:r>
              <a:rPr lang="ko-KR" altLang="en-US" dirty="0" smtClean="0"/>
              <a:t>창을 따로 빼 놓아서 복잡하지 않게 해놓은 것이 나았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51962" y="6193857"/>
            <a:ext cx="163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세트 옵션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46355" y="3201093"/>
            <a:ext cx="206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장비 장착 칸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8194" name="Picture 2" descr="C:\Users\kang tae hyeon\Desktop\장비 장착 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77" y="66674"/>
            <a:ext cx="723900" cy="308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kang tae hyeon\Desktop\ㅋㅌㅊㅋㅌㅊㅋ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944" y="76200"/>
            <a:ext cx="714375" cy="30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kang tae hyeon\Desktop\세트 옵션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52" y="4575096"/>
            <a:ext cx="5429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kang tae hyeon\Desktop\세트옵션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750" y="4034535"/>
            <a:ext cx="2639889" cy="206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27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20116" y="444633"/>
            <a:ext cx="8063108" cy="1647388"/>
            <a:chOff x="648970" y="881880"/>
            <a:chExt cx="6112005" cy="1647388"/>
          </a:xfrm>
        </p:grpSpPr>
        <p:grpSp>
          <p:nvGrpSpPr>
            <p:cNvPr id="5" name="그룹 4"/>
            <p:cNvGrpSpPr/>
            <p:nvPr/>
          </p:nvGrpSpPr>
          <p:grpSpPr>
            <a:xfrm>
              <a:off x="648970" y="881880"/>
              <a:ext cx="1145610" cy="400110"/>
              <a:chOff x="648970" y="881880"/>
              <a:chExt cx="1145610" cy="40011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648970" y="907686"/>
                <a:ext cx="269527" cy="3743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03300" y="881880"/>
                <a:ext cx="7912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/>
                  <a:t>캐릭터 </a:t>
                </a:r>
                <a:endParaRPr lang="en-US" altLang="ko-KR" sz="20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135" y="1498600"/>
              <a:ext cx="5934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· </a:t>
              </a:r>
              <a:r>
                <a:rPr lang="ko-KR" altLang="en-US" dirty="0" smtClean="0"/>
                <a:t>인 게임 캐릭터를 표시하며 좌우 드래그하여 캐릭터의 전신을 볼 수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6135" y="2159936"/>
              <a:ext cx="358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8970" y="3155180"/>
            <a:ext cx="1659058" cy="400110"/>
            <a:chOff x="648970" y="881880"/>
            <a:chExt cx="1638838" cy="400110"/>
          </a:xfrm>
        </p:grpSpPr>
        <p:sp>
          <p:nvSpPr>
            <p:cNvPr id="17" name="타원 16"/>
            <p:cNvSpPr/>
            <p:nvPr/>
          </p:nvSpPr>
          <p:spPr>
            <a:xfrm>
              <a:off x="648970" y="907687"/>
              <a:ext cx="354330" cy="3484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3300" y="881880"/>
              <a:ext cx="1284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자동 설정</a:t>
              </a:r>
              <a:endParaRPr lang="ko-KR" altLang="en-US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8321" y="3771900"/>
            <a:ext cx="77075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· </a:t>
            </a:r>
            <a:r>
              <a:rPr lang="ko-KR" altLang="en-US" dirty="0" smtClean="0"/>
              <a:t>캐릭터 표시 하단에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이라는 작은 아이콘이 보이며 누를 경우</a:t>
            </a:r>
            <a:endParaRPr lang="en-US" altLang="ko-KR" dirty="0" smtClean="0"/>
          </a:p>
          <a:p>
            <a:r>
              <a:rPr lang="ko-KR" altLang="en-US" dirty="0" smtClean="0"/>
              <a:t>  옆의 자동 설정 창이 표시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· </a:t>
            </a:r>
            <a:r>
              <a:rPr lang="ko-KR" altLang="en-US" dirty="0" smtClean="0"/>
              <a:t>해당 창에서 스킬 슬롯 설정</a:t>
            </a:r>
            <a:r>
              <a:rPr lang="en-US" altLang="ko-KR" dirty="0"/>
              <a:t> </a:t>
            </a:r>
            <a:r>
              <a:rPr lang="en-US" altLang="ko-KR" dirty="0" smtClean="0"/>
              <a:t>·</a:t>
            </a:r>
            <a:r>
              <a:rPr lang="ko-KR" altLang="en-US" dirty="0" smtClean="0"/>
              <a:t>전투 설정이 가능하다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· </a:t>
            </a:r>
            <a:r>
              <a:rPr lang="ko-KR" altLang="en-US" dirty="0" smtClean="0"/>
              <a:t>전투 설정의 경우 </a:t>
            </a:r>
            <a:r>
              <a:rPr lang="en-US" altLang="ko-KR" dirty="0" smtClean="0"/>
              <a:t>MP</a:t>
            </a:r>
            <a:r>
              <a:rPr lang="ko-KR" altLang="en-US" dirty="0" err="1" smtClean="0"/>
              <a:t>포션</a:t>
            </a:r>
            <a:r>
              <a:rPr lang="ko-KR" altLang="en-US" dirty="0" smtClean="0"/>
              <a:t> 사용 등급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자동전투시 이동 범위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자동 줍기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등이 있으며 설정에 따라서 실행된다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·</a:t>
            </a:r>
            <a:r>
              <a:rPr lang="ko-KR" altLang="en-US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설정이 가능하며 하단의 </a:t>
            </a:r>
            <a:r>
              <a:rPr lang="en-US" altLang="ko-KR" dirty="0" smtClean="0"/>
              <a:t>1,2,3,4,5</a:t>
            </a:r>
            <a:r>
              <a:rPr lang="ko-KR" altLang="en-US" dirty="0" smtClean="0"/>
              <a:t>번을 통하여 변경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51962" y="6193857"/>
            <a:ext cx="163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자동 설정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14342" y="3022007"/>
            <a:ext cx="13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캐릭터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2940" y="316250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pic>
        <p:nvPicPr>
          <p:cNvPr id="9218" name="Picture 2" descr="C:\Users\kang tae hyeon\Desktop\캐릭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225" y="136050"/>
            <a:ext cx="2028825" cy="277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kang tae hyeon\Desktop\자동설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752" y="3819934"/>
            <a:ext cx="2622265" cy="189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kang tae hyeon\Desktop\자동 설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283" y="4637137"/>
            <a:ext cx="485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53836" y="1523017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· </a:t>
            </a:r>
            <a:r>
              <a:rPr lang="ko-KR" altLang="en-US" dirty="0" smtClean="0"/>
              <a:t>착용한 장비에 따라서 다르게 표시된다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35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87552" y="156089"/>
            <a:ext cx="244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목    차</a:t>
            </a:r>
            <a:endParaRPr lang="ko-KR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58587" y="1175772"/>
            <a:ext cx="40176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로비 </a:t>
            </a:r>
            <a:r>
              <a:rPr lang="en-US" altLang="ko-KR" sz="2400" dirty="0" smtClean="0"/>
              <a:t>UI</a:t>
            </a:r>
          </a:p>
          <a:p>
            <a:r>
              <a:rPr lang="en-US" altLang="ko-KR" sz="2400" dirty="0" smtClean="0"/>
              <a:t>  1-1) </a:t>
            </a:r>
            <a:r>
              <a:rPr lang="ko-KR" altLang="en-US" sz="2400" dirty="0" smtClean="0"/>
              <a:t>플레이어 정보</a:t>
            </a:r>
            <a:endParaRPr lang="en-US" altLang="ko-KR" sz="2400" dirty="0"/>
          </a:p>
          <a:p>
            <a:r>
              <a:rPr lang="en-US" altLang="ko-KR" sz="2400" dirty="0" smtClean="0"/>
              <a:t>  1-2) </a:t>
            </a:r>
            <a:r>
              <a:rPr lang="ko-KR" altLang="en-US" sz="2400" dirty="0" smtClean="0"/>
              <a:t>기</a:t>
            </a:r>
            <a:r>
              <a:rPr lang="ko-KR" altLang="en-US" sz="2400" dirty="0"/>
              <a:t>능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1-3) </a:t>
            </a:r>
            <a:r>
              <a:rPr lang="ko-KR" altLang="en-US" sz="2400" dirty="0" err="1" smtClean="0"/>
              <a:t>맵</a:t>
            </a:r>
            <a:endParaRPr lang="en-US" altLang="ko-KR" sz="2400" dirty="0"/>
          </a:p>
          <a:p>
            <a:r>
              <a:rPr lang="en-US" altLang="ko-KR" sz="2400" dirty="0" smtClean="0"/>
              <a:t>  1-4) </a:t>
            </a:r>
            <a:r>
              <a:rPr lang="ko-KR" altLang="en-US" sz="2400" dirty="0" smtClean="0"/>
              <a:t>슬롯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물약</a:t>
            </a:r>
            <a:endParaRPr lang="en-US" altLang="ko-KR" sz="2400" dirty="0"/>
          </a:p>
          <a:p>
            <a:r>
              <a:rPr lang="en-US" altLang="ko-KR" sz="2400" dirty="0" smtClean="0"/>
              <a:t>  1-5) </a:t>
            </a:r>
            <a:r>
              <a:rPr lang="ko-KR" altLang="en-US" sz="2400" dirty="0" smtClean="0"/>
              <a:t>공격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스킬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1-6) </a:t>
            </a:r>
            <a:r>
              <a:rPr lang="ko-KR" altLang="en-US" sz="2400" dirty="0" err="1" smtClean="0"/>
              <a:t>채팅창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1-7) </a:t>
            </a:r>
            <a:r>
              <a:rPr lang="ko-KR" altLang="en-US" sz="2400" dirty="0" smtClean="0"/>
              <a:t>조이스틱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1-8) </a:t>
            </a:r>
            <a:r>
              <a:rPr lang="ko-KR" altLang="en-US" sz="2400" dirty="0" err="1" smtClean="0"/>
              <a:t>퀘스트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파티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1-9) NPC</a:t>
            </a:r>
            <a:endParaRPr lang="en-US" altLang="ko-K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40635" y="1175772"/>
            <a:ext cx="40176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ko-KR" altLang="en-US" sz="2400" dirty="0" smtClean="0"/>
              <a:t>장비 </a:t>
            </a:r>
            <a:r>
              <a:rPr lang="en-US" altLang="ko-KR" sz="2400" dirty="0" smtClean="0"/>
              <a:t>UI</a:t>
            </a:r>
          </a:p>
          <a:p>
            <a:r>
              <a:rPr lang="en-US" altLang="ko-KR" sz="2400" dirty="0" smtClean="0"/>
              <a:t>  2-1) </a:t>
            </a:r>
            <a:r>
              <a:rPr lang="ko-KR" altLang="en-US" sz="2400" dirty="0" err="1" smtClean="0"/>
              <a:t>뒤로가기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2-2) </a:t>
            </a:r>
            <a:r>
              <a:rPr lang="ko-KR" altLang="en-US" sz="2400" dirty="0" smtClean="0"/>
              <a:t>재화</a:t>
            </a:r>
            <a:endParaRPr lang="en-US" altLang="ko-KR" sz="2400" dirty="0" smtClean="0"/>
          </a:p>
          <a:p>
            <a:r>
              <a:rPr lang="en-US" altLang="ko-KR" sz="2400" dirty="0" smtClean="0"/>
              <a:t>  2-3) </a:t>
            </a:r>
            <a:r>
              <a:rPr lang="ko-KR" altLang="en-US" sz="2400" dirty="0" smtClean="0"/>
              <a:t>장비 </a:t>
            </a:r>
            <a:r>
              <a:rPr lang="ko-KR" altLang="en-US" sz="2400" dirty="0"/>
              <a:t>탭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2-4) </a:t>
            </a:r>
            <a:r>
              <a:rPr lang="ko-KR" altLang="en-US" sz="2400" dirty="0" smtClean="0"/>
              <a:t>장비 칸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2-5) </a:t>
            </a:r>
            <a:r>
              <a:rPr lang="ko-KR" altLang="en-US" sz="2400" dirty="0" smtClean="0"/>
              <a:t>하단 </a:t>
            </a:r>
            <a:r>
              <a:rPr lang="en-US" altLang="ko-KR" sz="2400" dirty="0" smtClean="0"/>
              <a:t>UI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2-6) </a:t>
            </a:r>
            <a:r>
              <a:rPr lang="ko-KR" altLang="en-US" sz="2400" dirty="0" smtClean="0"/>
              <a:t>정보 칸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2-7) </a:t>
            </a:r>
            <a:r>
              <a:rPr lang="ko-KR" altLang="en-US" sz="2400" dirty="0" smtClean="0"/>
              <a:t>장비 장착 칸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2-8) </a:t>
            </a:r>
            <a:r>
              <a:rPr lang="ko-KR" altLang="en-US" sz="2400" dirty="0" smtClean="0"/>
              <a:t>세트 옵션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2-9) </a:t>
            </a:r>
            <a:r>
              <a:rPr lang="ko-KR" altLang="en-US" sz="2400" dirty="0" smtClean="0"/>
              <a:t>캐릭터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2-10) </a:t>
            </a:r>
            <a:r>
              <a:rPr lang="ko-KR" altLang="en-US" sz="2400" dirty="0" smtClean="0"/>
              <a:t>자동 설정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4234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779270" y="596537"/>
            <a:ext cx="9894570" cy="5684520"/>
            <a:chOff x="864870" y="335280"/>
            <a:chExt cx="9894570" cy="56845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550" y="441960"/>
              <a:ext cx="9681210" cy="547116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971550" y="335280"/>
              <a:ext cx="3097530" cy="792479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64870" y="1676400"/>
              <a:ext cx="2472690" cy="1021080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04760" y="441960"/>
              <a:ext cx="1554480" cy="1021080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96400" y="441960"/>
              <a:ext cx="1463040" cy="1600200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86750" y="3642360"/>
              <a:ext cx="2366010" cy="2148840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911590" y="2971800"/>
              <a:ext cx="1741170" cy="594360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37560" y="5105400"/>
              <a:ext cx="4602480" cy="914400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524000" y="4251960"/>
              <a:ext cx="1143000" cy="1082040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63640" y="1889760"/>
              <a:ext cx="1143000" cy="1524000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1779270" y="158387"/>
            <a:ext cx="354330" cy="32766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1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500110" y="264250"/>
            <a:ext cx="354330" cy="32766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2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073640" y="264250"/>
            <a:ext cx="354330" cy="32766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3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673840" y="3175997"/>
            <a:ext cx="354330" cy="32766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4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1673840" y="3813991"/>
            <a:ext cx="354330" cy="32766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5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19160" y="6387737"/>
            <a:ext cx="354330" cy="32766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6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257550" y="5736227"/>
            <a:ext cx="354330" cy="32766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7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321163" y="1937657"/>
            <a:ext cx="354330" cy="32766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8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726555" y="2120537"/>
            <a:ext cx="354330" cy="32766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C000"/>
                </a:solidFill>
              </a:rPr>
              <a:t>9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671" y="583927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로비 </a:t>
            </a:r>
            <a:r>
              <a:rPr lang="en-US" altLang="ko-KR" sz="3200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82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20116" y="444633"/>
            <a:ext cx="7556108" cy="2402991"/>
            <a:chOff x="648970" y="881880"/>
            <a:chExt cx="7556108" cy="2402991"/>
          </a:xfrm>
        </p:grpSpPr>
        <p:grpSp>
          <p:nvGrpSpPr>
            <p:cNvPr id="5" name="그룹 4"/>
            <p:cNvGrpSpPr/>
            <p:nvPr/>
          </p:nvGrpSpPr>
          <p:grpSpPr>
            <a:xfrm>
              <a:off x="648970" y="881880"/>
              <a:ext cx="2167647" cy="400110"/>
              <a:chOff x="648970" y="881880"/>
              <a:chExt cx="2167647" cy="40011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648970" y="907687"/>
                <a:ext cx="354330" cy="3484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03300" y="881880"/>
                <a:ext cx="18133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/>
                  <a:t>플레이어 정보</a:t>
                </a:r>
                <a:endParaRPr lang="ko-KR" altLang="en-US" sz="20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135" y="1498600"/>
              <a:ext cx="6880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·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레벨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체력</a:t>
              </a:r>
              <a:r>
                <a:rPr lang="en-US" altLang="ko-KR" dirty="0" smtClean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 smtClean="0"/>
                <a:t>마법력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전투력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적용중인 </a:t>
              </a:r>
              <a:r>
                <a:rPr lang="ko-KR" altLang="en-US" dirty="0" err="1" smtClean="0"/>
                <a:t>버프를</a:t>
              </a:r>
              <a:r>
                <a:rPr lang="ko-KR" altLang="en-US" dirty="0" smtClean="0"/>
                <a:t> 확인 할 수 있는 곳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6135" y="2084542"/>
              <a:ext cx="73789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·</a:t>
              </a:r>
              <a:r>
                <a:rPr lang="ko-KR" altLang="en-US" dirty="0"/>
                <a:t> </a:t>
              </a:r>
              <a:r>
                <a:rPr lang="ko-KR" altLang="en-US" dirty="0" err="1" smtClean="0"/>
                <a:t>버프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방패 칼 모양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터치 시 적용중인 </a:t>
              </a:r>
              <a:r>
                <a:rPr lang="ko-KR" altLang="en-US" dirty="0" err="1" smtClean="0"/>
                <a:t>버프</a:t>
              </a:r>
              <a:r>
                <a:rPr lang="ko-KR" altLang="en-US" dirty="0" smtClean="0"/>
                <a:t> 및 남은 시간 확인 가능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en-US" altLang="ko-KR" dirty="0"/>
                <a:t>· </a:t>
              </a:r>
              <a:r>
                <a:rPr lang="ko-KR" altLang="en-US" dirty="0" smtClean="0"/>
                <a:t>왼쪽의 새 모양을 클릭하게 되면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평화</a:t>
              </a:r>
              <a:r>
                <a:rPr lang="en-US" altLang="ko-KR" dirty="0" smtClean="0"/>
                <a:t> ·</a:t>
              </a:r>
              <a:r>
                <a:rPr lang="ko-KR" altLang="en-US" dirty="0" smtClean="0"/>
                <a:t>반격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·</a:t>
              </a:r>
              <a:r>
                <a:rPr lang="ko-KR" altLang="en-US" dirty="0" smtClean="0"/>
                <a:t>정의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·</a:t>
              </a:r>
              <a:r>
                <a:rPr lang="ko-KR" altLang="en-US" dirty="0" smtClean="0"/>
                <a:t>적대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·</a:t>
              </a:r>
              <a:r>
                <a:rPr lang="ko-KR" altLang="en-US" dirty="0" smtClean="0"/>
                <a:t>살의</a:t>
              </a:r>
              <a:r>
                <a:rPr lang="en-US" altLang="ko-KR" dirty="0" smtClean="0"/>
                <a:t>) 5</a:t>
              </a:r>
              <a:r>
                <a:rPr lang="ko-KR" altLang="en-US" dirty="0" smtClean="0"/>
                <a:t>가지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모드로 </a:t>
              </a:r>
              <a:r>
                <a:rPr lang="en-US" altLang="ko-KR" dirty="0" smtClean="0"/>
                <a:t>PK</a:t>
              </a:r>
              <a:r>
                <a:rPr lang="ko-KR" altLang="en-US" dirty="0" smtClean="0"/>
                <a:t>를 할 수 있으며 </a:t>
              </a:r>
              <a:r>
                <a:rPr lang="ko-KR" altLang="en-US" dirty="0" err="1" smtClean="0"/>
                <a:t>카오틱</a:t>
              </a:r>
              <a:r>
                <a:rPr lang="ko-KR" altLang="en-US" dirty="0" smtClean="0"/>
                <a:t> 수치가 표시된다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559800" y="1179273"/>
            <a:ext cx="2816225" cy="1191297"/>
            <a:chOff x="8547100" y="907687"/>
            <a:chExt cx="2816225" cy="119129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100" y="907687"/>
              <a:ext cx="2816225" cy="68385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978900" y="1729652"/>
              <a:ext cx="2384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&lt;</a:t>
              </a:r>
              <a:r>
                <a:rPr lang="ko-KR" altLang="en-US" dirty="0" smtClean="0"/>
                <a:t>플레이어 정보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3817382"/>
            <a:ext cx="2816225" cy="107211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48970" y="3155180"/>
            <a:ext cx="1056329" cy="400110"/>
            <a:chOff x="648970" y="881880"/>
            <a:chExt cx="1043454" cy="400110"/>
          </a:xfrm>
        </p:grpSpPr>
        <p:sp>
          <p:nvSpPr>
            <p:cNvPr id="17" name="타원 16"/>
            <p:cNvSpPr/>
            <p:nvPr/>
          </p:nvSpPr>
          <p:spPr>
            <a:xfrm>
              <a:off x="648970" y="907687"/>
              <a:ext cx="354330" cy="3484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3300" y="881880"/>
              <a:ext cx="689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기능</a:t>
              </a:r>
              <a:endParaRPr lang="ko-KR" altLang="en-US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8321" y="3771900"/>
            <a:ext cx="594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·</a:t>
            </a:r>
            <a:r>
              <a:rPr lang="ko-KR" altLang="en-US" dirty="0"/>
              <a:t> </a:t>
            </a:r>
            <a:r>
              <a:rPr lang="ko-KR" altLang="en-US" dirty="0" smtClean="0"/>
              <a:t>가방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유료상점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퀘스트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우편 등의 아이콘을 표시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 보기를 통하여 나머지 기능 확인이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6135" y="4657872"/>
            <a:ext cx="7181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·</a:t>
            </a:r>
            <a:r>
              <a:rPr lang="ko-KR" altLang="en-US" dirty="0"/>
              <a:t> </a:t>
            </a:r>
            <a:r>
              <a:rPr lang="ko-KR" altLang="en-US" dirty="0" smtClean="0"/>
              <a:t>새로운 활동이 있을 시 아이콘 우측 상단에 빨간 점 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화면에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많을 경우 보이는 면이 좁아 보이고 지저분해 보여서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많이 쓰는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만 표시하고 더 보기를 만든 의도가 보임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9351962" y="5026240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43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48970" y="881880"/>
            <a:ext cx="8057849" cy="2125992"/>
            <a:chOff x="648970" y="881880"/>
            <a:chExt cx="8057849" cy="2125992"/>
          </a:xfrm>
        </p:grpSpPr>
        <p:grpSp>
          <p:nvGrpSpPr>
            <p:cNvPr id="5" name="그룹 4"/>
            <p:cNvGrpSpPr/>
            <p:nvPr/>
          </p:nvGrpSpPr>
          <p:grpSpPr>
            <a:xfrm>
              <a:off x="648970" y="881880"/>
              <a:ext cx="795476" cy="400110"/>
              <a:chOff x="648970" y="881880"/>
              <a:chExt cx="795476" cy="40011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648970" y="907687"/>
                <a:ext cx="354330" cy="3484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03300" y="881880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err="1"/>
                  <a:t>맵</a:t>
                </a:r>
                <a:endParaRPr lang="ko-KR" altLang="en-US" sz="20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135" y="1498600"/>
              <a:ext cx="7039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·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캐릭터의 현재 위치를 표시해 주며 </a:t>
              </a:r>
              <a:r>
                <a:rPr lang="ko-KR" altLang="en-US" dirty="0" err="1" smtClean="0"/>
                <a:t>맵의</a:t>
              </a:r>
              <a:r>
                <a:rPr lang="ko-KR" altLang="en-US" dirty="0" smtClean="0"/>
                <a:t> 이름을 확인 할 수 있다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6135" y="2084542"/>
              <a:ext cx="788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·</a:t>
              </a:r>
              <a:r>
                <a:rPr lang="ko-KR" altLang="en-US" dirty="0"/>
                <a:t> </a:t>
              </a:r>
              <a:r>
                <a:rPr lang="ko-KR" altLang="en-US" dirty="0" err="1" smtClean="0"/>
                <a:t>맵</a:t>
              </a:r>
              <a:r>
                <a:rPr lang="ko-KR" altLang="en-US" dirty="0" smtClean="0"/>
                <a:t> 클릭 시 </a:t>
              </a:r>
              <a:r>
                <a:rPr lang="ko-KR" altLang="en-US" dirty="0" err="1" smtClean="0"/>
                <a:t>맵의</a:t>
              </a:r>
              <a:r>
                <a:rPr lang="ko-KR" altLang="en-US" dirty="0" smtClean="0"/>
                <a:t> 전체지도와 포탈</a:t>
              </a:r>
              <a:r>
                <a:rPr lang="en-US" altLang="ko-KR" dirty="0" smtClean="0"/>
                <a:t>,NPC,</a:t>
              </a:r>
              <a:r>
                <a:rPr lang="ko-KR" altLang="en-US" dirty="0" err="1" smtClean="0"/>
                <a:t>몬스터를</a:t>
              </a:r>
              <a:r>
                <a:rPr lang="ko-KR" altLang="en-US" dirty="0" smtClean="0"/>
                <a:t> 확인 할 수 있다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en-US" altLang="ko-KR" dirty="0" smtClean="0"/>
                <a:t>· </a:t>
              </a:r>
              <a:r>
                <a:rPr lang="ko-KR" altLang="en-US" dirty="0" smtClean="0"/>
                <a:t>유저가 많을 경우 </a:t>
              </a:r>
              <a:r>
                <a:rPr lang="ko-KR" altLang="en-US" dirty="0" err="1" smtClean="0"/>
                <a:t>맵</a:t>
              </a:r>
              <a:r>
                <a:rPr lang="ko-KR" altLang="en-US" dirty="0" smtClean="0"/>
                <a:t> 이름 밑에 채널이 생기며 클릭하여 이동이 가능하다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1420" y="2595153"/>
            <a:ext cx="87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48970" y="3155180"/>
            <a:ext cx="1675088" cy="400110"/>
            <a:chOff x="648970" y="881880"/>
            <a:chExt cx="1654671" cy="400110"/>
          </a:xfrm>
        </p:grpSpPr>
        <p:sp>
          <p:nvSpPr>
            <p:cNvPr id="17" name="타원 16"/>
            <p:cNvSpPr/>
            <p:nvPr/>
          </p:nvSpPr>
          <p:spPr>
            <a:xfrm>
              <a:off x="648970" y="907687"/>
              <a:ext cx="354330" cy="3484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3300" y="881880"/>
              <a:ext cx="13003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슬롯</a:t>
              </a:r>
              <a:r>
                <a:rPr lang="en-US" altLang="ko-KR" sz="2000" b="1" dirty="0" smtClean="0"/>
                <a:t>-</a:t>
              </a:r>
              <a:r>
                <a:rPr lang="ko-KR" altLang="en-US" sz="2000" b="1" dirty="0" smtClean="0"/>
                <a:t>물약</a:t>
              </a:r>
              <a:endParaRPr lang="ko-KR" altLang="en-US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8321" y="3771900"/>
            <a:ext cx="652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·</a:t>
            </a:r>
            <a:r>
              <a:rPr lang="ko-KR" altLang="en-US" dirty="0"/>
              <a:t> </a:t>
            </a:r>
            <a:r>
              <a:rPr lang="ko-KR" altLang="en-US" dirty="0" smtClean="0"/>
              <a:t>체력 물약과 </a:t>
            </a:r>
            <a:r>
              <a:rPr lang="ko-KR" altLang="en-US" dirty="0" err="1" smtClean="0"/>
              <a:t>마법력</a:t>
            </a:r>
            <a:r>
              <a:rPr lang="ko-KR" altLang="en-US" dirty="0" smtClean="0"/>
              <a:t> 물약이 표시되고 개수가 표시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 smtClean="0"/>
              <a:t>사용 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초의 </a:t>
            </a:r>
            <a:r>
              <a:rPr lang="ko-KR" altLang="en-US" dirty="0" err="1" smtClean="0"/>
              <a:t>쿨타임이</a:t>
            </a:r>
            <a:r>
              <a:rPr lang="ko-KR" altLang="en-US" dirty="0" smtClean="0"/>
              <a:t> 있으며 </a:t>
            </a:r>
            <a:r>
              <a:rPr lang="en-US" altLang="ko-KR" dirty="0" smtClean="0"/>
              <a:t>9999</a:t>
            </a:r>
            <a:r>
              <a:rPr lang="ko-KR" altLang="en-US" dirty="0" smtClean="0"/>
              <a:t>개까지 보유 가능하다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6135" y="4657872"/>
            <a:ext cx="7367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·</a:t>
            </a:r>
            <a:r>
              <a:rPr lang="ko-KR" altLang="en-US" dirty="0"/>
              <a:t> </a:t>
            </a:r>
            <a:r>
              <a:rPr lang="ko-KR" altLang="en-US" dirty="0" smtClean="0"/>
              <a:t>비활성화 된 슬롯은 </a:t>
            </a:r>
            <a:r>
              <a:rPr lang="ko-KR" altLang="en-US" dirty="0" err="1" smtClean="0"/>
              <a:t>퀘스트</a:t>
            </a:r>
            <a:r>
              <a:rPr lang="ko-KR" altLang="en-US" dirty="0" smtClean="0"/>
              <a:t> 진행 후 활성화 되며 에너지 탄만 사용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클릭 시 에너지 탄이 활성화되며 캐릭터가 공격 할 때마다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1</a:t>
            </a:r>
            <a:r>
              <a:rPr lang="ko-KR" altLang="en-US" dirty="0" smtClean="0"/>
              <a:t>개씩 소모된다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723" y="4937339"/>
            <a:ext cx="15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슬롯</a:t>
            </a:r>
            <a:r>
              <a:rPr lang="en-US" altLang="ko-KR" dirty="0" smtClean="0"/>
              <a:t>-</a:t>
            </a:r>
            <a:r>
              <a:rPr lang="ko-KR" altLang="en-US" dirty="0" smtClean="0"/>
              <a:t>물약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842" y="908118"/>
            <a:ext cx="2139271" cy="15502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839" y="3771899"/>
            <a:ext cx="2139273" cy="106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48970" y="881880"/>
            <a:ext cx="8155631" cy="2125992"/>
            <a:chOff x="648970" y="881880"/>
            <a:chExt cx="8155631" cy="2125992"/>
          </a:xfrm>
        </p:grpSpPr>
        <p:grpSp>
          <p:nvGrpSpPr>
            <p:cNvPr id="5" name="그룹 4"/>
            <p:cNvGrpSpPr/>
            <p:nvPr/>
          </p:nvGrpSpPr>
          <p:grpSpPr>
            <a:xfrm>
              <a:off x="648970" y="881880"/>
              <a:ext cx="1722012" cy="400110"/>
              <a:chOff x="648970" y="881880"/>
              <a:chExt cx="1722012" cy="40011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648970" y="907687"/>
                <a:ext cx="354330" cy="3484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03300" y="881880"/>
                <a:ext cx="13676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/>
                  <a:t>공격</a:t>
                </a:r>
                <a:r>
                  <a:rPr lang="en-US" altLang="ko-KR" sz="2000" b="1" dirty="0" smtClean="0"/>
                  <a:t>, </a:t>
                </a:r>
                <a:r>
                  <a:rPr lang="ko-KR" altLang="en-US" sz="2000" b="1" dirty="0" smtClean="0"/>
                  <a:t>스킬</a:t>
                </a:r>
                <a:endParaRPr lang="ko-KR" altLang="en-US" sz="20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135" y="1498600"/>
              <a:ext cx="7978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·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공격버튼을 입력 시 연속공격이 나가게 되고 이동도중에 공격 시 캐릭터가</a:t>
              </a:r>
              <a:endParaRPr lang="en-US" altLang="ko-KR" dirty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멈추고 공격한다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6134" y="2084542"/>
              <a:ext cx="76937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·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원하는 </a:t>
              </a:r>
              <a:r>
                <a:rPr lang="ko-KR" altLang="en-US" dirty="0" err="1" smtClean="0"/>
                <a:t>스킬을</a:t>
              </a:r>
              <a:r>
                <a:rPr lang="ko-KR" altLang="en-US" dirty="0" smtClean="0"/>
                <a:t> 원하는 슬롯에 배치하여 사용 가능하다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r>
                <a:rPr lang="en-US" altLang="ko-KR" dirty="0" smtClean="0"/>
                <a:t>· </a:t>
              </a:r>
              <a:r>
                <a:rPr lang="ko-KR" altLang="en-US" dirty="0" smtClean="0"/>
                <a:t>잠겨져 있는 </a:t>
              </a:r>
              <a:r>
                <a:rPr lang="ko-KR" altLang="en-US" dirty="0" err="1" smtClean="0"/>
                <a:t>스킬은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레어</a:t>
              </a:r>
              <a:r>
                <a:rPr lang="ko-KR" altLang="en-US" dirty="0" smtClean="0"/>
                <a:t> 스킬 획득 후 슬롯이 오픈 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551307" y="2959233"/>
            <a:ext cx="174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공격 스킬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48970" y="3155180"/>
            <a:ext cx="1312809" cy="400110"/>
            <a:chOff x="648970" y="881880"/>
            <a:chExt cx="1296808" cy="400110"/>
          </a:xfrm>
        </p:grpSpPr>
        <p:sp>
          <p:nvSpPr>
            <p:cNvPr id="17" name="타원 16"/>
            <p:cNvSpPr/>
            <p:nvPr/>
          </p:nvSpPr>
          <p:spPr>
            <a:xfrm>
              <a:off x="648970" y="907687"/>
              <a:ext cx="354330" cy="3484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6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3300" y="881880"/>
              <a:ext cx="9424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/>
                <a:t>채팅</a:t>
              </a:r>
              <a:r>
                <a:rPr lang="ko-KR" altLang="en-US" sz="2000" b="1" dirty="0" err="1"/>
                <a:t>창</a:t>
              </a:r>
              <a:endParaRPr lang="ko-KR" altLang="en-US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8321" y="3771900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· </a:t>
            </a:r>
            <a:r>
              <a:rPr lang="ko-KR" altLang="en-US" dirty="0" err="1" smtClean="0"/>
              <a:t>채팅창은</a:t>
            </a:r>
            <a:r>
              <a:rPr lang="ko-KR" altLang="en-US" dirty="0" smtClean="0"/>
              <a:t> 지역</a:t>
            </a:r>
            <a:r>
              <a:rPr lang="en-US" altLang="ko-KR" dirty="0"/>
              <a:t> </a:t>
            </a:r>
            <a:r>
              <a:rPr lang="en-US" altLang="ko-KR" dirty="0" smtClean="0"/>
              <a:t>·</a:t>
            </a:r>
            <a:r>
              <a:rPr lang="ko-KR" altLang="en-US" dirty="0" err="1" smtClean="0"/>
              <a:t>빠른대화</a:t>
            </a:r>
            <a:r>
              <a:rPr lang="en-US" altLang="ko-KR" dirty="0"/>
              <a:t> </a:t>
            </a:r>
            <a:r>
              <a:rPr lang="en-US" altLang="ko-KR" dirty="0" smtClean="0"/>
              <a:t>·</a:t>
            </a:r>
            <a:r>
              <a:rPr lang="ko-KR" altLang="en-US" dirty="0" smtClean="0"/>
              <a:t>키보드입력</a:t>
            </a:r>
            <a:r>
              <a:rPr lang="en-US" altLang="ko-KR" dirty="0"/>
              <a:t> </a:t>
            </a:r>
            <a:r>
              <a:rPr lang="en-US" altLang="ko-KR" dirty="0" smtClean="0"/>
              <a:t>·</a:t>
            </a:r>
            <a:r>
              <a:rPr lang="ko-KR" altLang="en-US" dirty="0" smtClean="0"/>
              <a:t>감정</a:t>
            </a:r>
            <a:r>
              <a:rPr lang="en-US" altLang="ko-KR" dirty="0"/>
              <a:t> </a:t>
            </a:r>
            <a:r>
              <a:rPr lang="en-US" altLang="ko-KR" dirty="0" smtClean="0"/>
              <a:t>·</a:t>
            </a:r>
            <a:r>
              <a:rPr lang="ko-KR" altLang="en-US" dirty="0" smtClean="0"/>
              <a:t>설정 으로 크게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나누어져 있고 양쪽에 음성채팅</a:t>
            </a:r>
            <a:r>
              <a:rPr lang="en-US" altLang="ko-KR" dirty="0"/>
              <a:t> </a:t>
            </a:r>
            <a:r>
              <a:rPr lang="en-US" altLang="ko-KR" dirty="0" smtClean="0"/>
              <a:t>·</a:t>
            </a:r>
            <a:r>
              <a:rPr lang="ko-KR" altLang="en-US" dirty="0" smtClean="0"/>
              <a:t>듣기</a:t>
            </a:r>
            <a:r>
              <a:rPr lang="en-US" altLang="ko-KR" dirty="0"/>
              <a:t> </a:t>
            </a:r>
            <a:r>
              <a:rPr lang="en-US" altLang="ko-KR" dirty="0" smtClean="0"/>
              <a:t>·</a:t>
            </a:r>
            <a:r>
              <a:rPr lang="ko-KR" altLang="en-US" dirty="0" smtClean="0"/>
              <a:t>행동표현</a:t>
            </a:r>
            <a:r>
              <a:rPr lang="en-US" altLang="ko-KR" dirty="0"/>
              <a:t> </a:t>
            </a:r>
            <a:r>
              <a:rPr lang="en-US" altLang="ko-KR" dirty="0" smtClean="0"/>
              <a:t>·</a:t>
            </a:r>
            <a:r>
              <a:rPr lang="ko-KR" altLang="en-US" dirty="0" smtClean="0"/>
              <a:t>자동말하기가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6135" y="4657872"/>
            <a:ext cx="643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· </a:t>
            </a:r>
            <a:r>
              <a:rPr lang="ko-KR" altLang="en-US" dirty="0" smtClean="0"/>
              <a:t>여러 기능 많이 만들어 놓았으나 지저분해 보임</a:t>
            </a:r>
            <a:r>
              <a:rPr lang="en-US" altLang="ko-KR" dirty="0" smtClean="0"/>
              <a:t>.</a:t>
            </a:r>
            <a:r>
              <a:rPr lang="ko-KR" altLang="en-US" dirty="0" smtClean="0"/>
              <a:t> 휴대폰 게임을 하면서 음성으로 말하려고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누르는 건 쓸 데 없어 보임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79682" y="5119537"/>
            <a:ext cx="130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채팅</a:t>
            </a:r>
            <a:r>
              <a:rPr lang="ko-KR" altLang="en-US" dirty="0" err="1"/>
              <a:t>창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26" name="Picture 2" descr="C:\Users\kang tae hyeon\Desktop\공격 스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831" y="564078"/>
            <a:ext cx="24479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ng tae hyeon\Desktop\채팅창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378" y="4055654"/>
            <a:ext cx="37814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31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48970" y="881880"/>
            <a:ext cx="8535543" cy="2125992"/>
            <a:chOff x="648970" y="881880"/>
            <a:chExt cx="8535543" cy="2125992"/>
          </a:xfrm>
        </p:grpSpPr>
        <p:grpSp>
          <p:nvGrpSpPr>
            <p:cNvPr id="5" name="그룹 4"/>
            <p:cNvGrpSpPr/>
            <p:nvPr/>
          </p:nvGrpSpPr>
          <p:grpSpPr>
            <a:xfrm>
              <a:off x="648970" y="881880"/>
              <a:ext cx="1564918" cy="400110"/>
              <a:chOff x="648970" y="881880"/>
              <a:chExt cx="1564918" cy="40011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648970" y="907687"/>
                <a:ext cx="354330" cy="3484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03300" y="881880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/>
                  <a:t>조이스</a:t>
                </a:r>
                <a:r>
                  <a:rPr lang="ko-KR" altLang="en-US" sz="2000" b="1" dirty="0"/>
                  <a:t>틱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135" y="1498600"/>
              <a:ext cx="8358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·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컨트롤러가 움직이는 방향으로 캐릭터가 이동하며 이동이 불가한 곳은 제자리</a:t>
              </a:r>
              <a:endParaRPr lang="en-US" altLang="ko-KR" dirty="0" smtClean="0"/>
            </a:p>
            <a:p>
              <a:r>
                <a:rPr lang="en-US" altLang="ko-KR" dirty="0"/>
                <a:t>  </a:t>
              </a:r>
              <a:r>
                <a:rPr lang="ko-KR" altLang="en-US" dirty="0" smtClean="0"/>
                <a:t>에서 걷게 된다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6134" y="2084542"/>
              <a:ext cx="76937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 smtClean="0"/>
            </a:p>
            <a:p>
              <a:r>
                <a:rPr lang="en-US" altLang="ko-KR" dirty="0" smtClean="0"/>
                <a:t>. </a:t>
              </a:r>
              <a:r>
                <a:rPr lang="ko-KR" altLang="en-US" dirty="0" smtClean="0"/>
                <a:t>게임 특성상 조이스틱을 이용해야 하는데 사용자들이 익숙한 위치인 왼    쪽 하단으로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배치하여 </a:t>
              </a:r>
              <a:r>
                <a:rPr lang="ko-KR" altLang="en-US" dirty="0" err="1" smtClean="0"/>
                <a:t>조작하는데에</a:t>
              </a:r>
              <a:r>
                <a:rPr lang="ko-KR" altLang="en-US" dirty="0" smtClean="0"/>
                <a:t> 거부감은 들지 않는다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470458" y="2970514"/>
            <a:ext cx="152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조이스틱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48971" y="3155180"/>
            <a:ext cx="1893096" cy="400110"/>
            <a:chOff x="648970" y="881880"/>
            <a:chExt cx="1870022" cy="400110"/>
          </a:xfrm>
        </p:grpSpPr>
        <p:sp>
          <p:nvSpPr>
            <p:cNvPr id="17" name="타원 16"/>
            <p:cNvSpPr/>
            <p:nvPr/>
          </p:nvSpPr>
          <p:spPr>
            <a:xfrm>
              <a:off x="648970" y="907687"/>
              <a:ext cx="354330" cy="3484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3300" y="881880"/>
              <a:ext cx="1515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/>
                <a:t>퀘스트</a:t>
              </a:r>
              <a:r>
                <a:rPr lang="en-US" altLang="ko-KR" sz="2000" b="1" dirty="0" smtClean="0"/>
                <a:t>,</a:t>
              </a:r>
              <a:r>
                <a:rPr lang="ko-KR" altLang="en-US" sz="2000" b="1" dirty="0" smtClean="0"/>
                <a:t>파티</a:t>
              </a:r>
              <a:endParaRPr lang="ko-KR" altLang="en-US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8321" y="3771900"/>
            <a:ext cx="7598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· </a:t>
            </a:r>
            <a:r>
              <a:rPr lang="ko-KR" altLang="en-US" dirty="0" smtClean="0"/>
              <a:t>목록에 있는 </a:t>
            </a:r>
            <a:r>
              <a:rPr lang="ko-KR" altLang="en-US" dirty="0" err="1" smtClean="0"/>
              <a:t>퀘스트를</a:t>
            </a:r>
            <a:r>
              <a:rPr lang="ko-KR" altLang="en-US" dirty="0" smtClean="0"/>
              <a:t> 선택 시 해당 위치로 자동이동 되며 유저의 수동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입력에 따라 </a:t>
            </a:r>
            <a:r>
              <a:rPr lang="ko-KR" altLang="en-US" dirty="0" err="1" smtClean="0"/>
              <a:t>퀘스트를</a:t>
            </a:r>
            <a:r>
              <a:rPr lang="ko-KR" altLang="en-US" dirty="0" smtClean="0"/>
              <a:t>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6135" y="4657872"/>
            <a:ext cx="643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· </a:t>
            </a:r>
            <a:r>
              <a:rPr lang="ko-KR" altLang="en-US" dirty="0" smtClean="0"/>
              <a:t>파티 버튼을 클릭 시 해당 </a:t>
            </a:r>
            <a:r>
              <a:rPr lang="ko-KR" altLang="en-US" dirty="0" err="1" smtClean="0"/>
              <a:t>파티원의</a:t>
            </a:r>
            <a:r>
              <a:rPr lang="ko-KR" altLang="en-US" dirty="0" smtClean="0"/>
              <a:t> 목록을 보여주고 파티  원이 없을 경우 파티 찾기를 이용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70458" y="5122006"/>
            <a:ext cx="186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퀘스트</a:t>
            </a:r>
            <a:r>
              <a:rPr lang="en-US" altLang="ko-KR" dirty="0"/>
              <a:t>,</a:t>
            </a:r>
            <a:r>
              <a:rPr lang="ko-KR" altLang="en-US" dirty="0" smtClean="0"/>
              <a:t>파티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050" name="Picture 2" descr="C:\Users\kang tae hyeon\Desktop\조이스틱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86" y="881880"/>
            <a:ext cx="1944914" cy="200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ang tae hyeon\Desktop\퀘스트,파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885" y="3529483"/>
            <a:ext cx="3309306" cy="145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5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48970" y="881880"/>
            <a:ext cx="7870915" cy="1571994"/>
            <a:chOff x="648970" y="881880"/>
            <a:chExt cx="7870915" cy="1571994"/>
          </a:xfrm>
        </p:grpSpPr>
        <p:grpSp>
          <p:nvGrpSpPr>
            <p:cNvPr id="5" name="그룹 4"/>
            <p:cNvGrpSpPr/>
            <p:nvPr/>
          </p:nvGrpSpPr>
          <p:grpSpPr>
            <a:xfrm>
              <a:off x="648970" y="881880"/>
              <a:ext cx="1064781" cy="400110"/>
              <a:chOff x="648970" y="881880"/>
              <a:chExt cx="1064781" cy="400110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648970" y="907687"/>
                <a:ext cx="354330" cy="3484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03300" y="881880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/>
                  <a:t>NPC</a:t>
                </a:r>
                <a:endParaRPr lang="ko-KR" altLang="en-US" sz="20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26135" y="1498600"/>
              <a:ext cx="75087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·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캐릭터를 이동시켜 </a:t>
              </a:r>
              <a:r>
                <a:rPr lang="en-US" altLang="ko-KR" dirty="0" smtClean="0"/>
                <a:t>NPC</a:t>
              </a:r>
              <a:r>
                <a:rPr lang="ko-KR" altLang="en-US" dirty="0" smtClean="0"/>
                <a:t>의 앞에 가게 되면 </a:t>
              </a:r>
              <a:r>
                <a:rPr lang="ko-KR" altLang="en-US" dirty="0" err="1" smtClean="0"/>
                <a:t>말풍선이</a:t>
              </a:r>
              <a:r>
                <a:rPr lang="ko-KR" altLang="en-US" dirty="0" smtClean="0"/>
                <a:t> 뜨게 되고 </a:t>
              </a:r>
              <a:r>
                <a:rPr lang="ko-KR" altLang="en-US" dirty="0" err="1" smtClean="0"/>
                <a:t>말풍선</a:t>
              </a:r>
              <a:endParaRPr lang="en-US" altLang="ko-KR" dirty="0" smtClean="0"/>
            </a:p>
            <a:p>
              <a:r>
                <a:rPr lang="ko-KR" altLang="en-US" dirty="0" smtClean="0"/>
                <a:t> 을 클릭하여 대화를 진행 할 수 있다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6134" y="2084542"/>
              <a:ext cx="7693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69091" y="3532551"/>
            <a:ext cx="103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&lt;NPC&gt;</a:t>
            </a:r>
            <a:endParaRPr lang="ko-KR" altLang="en-US" dirty="0"/>
          </a:p>
        </p:txBody>
      </p:sp>
      <p:pic>
        <p:nvPicPr>
          <p:cNvPr id="3074" name="Picture 2" descr="C:\Users\kang tae hyeon\Desktop\N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56" y="684024"/>
            <a:ext cx="1966798" cy="280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26134" y="2691344"/>
            <a:ext cx="715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·</a:t>
            </a:r>
            <a:r>
              <a:rPr lang="ko-KR" altLang="en-US" dirty="0"/>
              <a:t> </a:t>
            </a:r>
            <a:r>
              <a:rPr lang="ko-KR" altLang="en-US" dirty="0" smtClean="0"/>
              <a:t>닉네임은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~8</a:t>
            </a:r>
            <a:r>
              <a:rPr lang="ko-KR" altLang="en-US" dirty="0" smtClean="0"/>
              <a:t>글자까지 표시되며 특수기호는 사용 할 수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26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ng tae hyeon\Desktop\장비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58" y="788762"/>
            <a:ext cx="982027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488236" y="352063"/>
            <a:ext cx="10503376" cy="6431417"/>
            <a:chOff x="641313" y="158387"/>
            <a:chExt cx="10503376" cy="6431417"/>
          </a:xfrm>
        </p:grpSpPr>
        <p:sp>
          <p:nvSpPr>
            <p:cNvPr id="6" name="직사각형 5"/>
            <p:cNvSpPr/>
            <p:nvPr/>
          </p:nvSpPr>
          <p:spPr>
            <a:xfrm>
              <a:off x="1042035" y="595086"/>
              <a:ext cx="1425394" cy="638629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864870" y="158387"/>
              <a:ext cx="354330" cy="3276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C000"/>
                  </a:solidFill>
                </a:rPr>
                <a:t>1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75021" y="595086"/>
              <a:ext cx="5883380" cy="638629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174514" y="595086"/>
              <a:ext cx="483507" cy="638629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28539" y="1337218"/>
              <a:ext cx="4609376" cy="638629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51320" y="2079351"/>
              <a:ext cx="2715309" cy="852536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14785" y="5544457"/>
              <a:ext cx="4843235" cy="629919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91655" y="1696539"/>
              <a:ext cx="766174" cy="3688261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48611" y="1696539"/>
              <a:ext cx="766174" cy="3688261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19201" y="5544457"/>
              <a:ext cx="4261212" cy="606221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76617" y="1377224"/>
              <a:ext cx="1338072" cy="3439569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49539" y="1696539"/>
              <a:ext cx="517890" cy="553175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29351" y="4976450"/>
              <a:ext cx="447422" cy="408350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45151" y="4644571"/>
              <a:ext cx="944144" cy="740229"/>
            </a:xfrm>
            <a:prstGeom prst="rect">
              <a:avLst/>
            </a:prstGeom>
            <a:noFill/>
            <a:ln w="635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175021" y="158387"/>
              <a:ext cx="354330" cy="3276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C000"/>
                  </a:solidFill>
                </a:rPr>
                <a:t>2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0082257" y="158387"/>
              <a:ext cx="354330" cy="3276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C000"/>
                  </a:solidFill>
                </a:rPr>
                <a:t>1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0790359" y="1328872"/>
              <a:ext cx="354330" cy="3276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C000"/>
                  </a:solidFill>
                </a:rPr>
                <a:t>3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905871" y="2146569"/>
              <a:ext cx="354330" cy="3276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C000"/>
                  </a:solidFill>
                </a:rPr>
                <a:t>4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0790359" y="5511150"/>
              <a:ext cx="354330" cy="3276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C000"/>
                  </a:solidFill>
                </a:rPr>
                <a:t>5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126083" y="6262144"/>
              <a:ext cx="354330" cy="3276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C000"/>
                  </a:solidFill>
                </a:rPr>
                <a:t>6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995043" y="4200798"/>
              <a:ext cx="354330" cy="3276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C000"/>
                  </a:solidFill>
                </a:rPr>
                <a:t>6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41313" y="1696539"/>
              <a:ext cx="354330" cy="3276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C000"/>
                  </a:solidFill>
                </a:rPr>
                <a:t>7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4622443" y="1709104"/>
              <a:ext cx="354330" cy="3276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C000"/>
                  </a:solidFill>
                </a:rPr>
                <a:t>7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895941" y="1349828"/>
              <a:ext cx="354330" cy="3276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C000"/>
                  </a:solidFill>
                </a:rPr>
                <a:t>8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568434" y="1364342"/>
              <a:ext cx="354330" cy="3276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05048" y="137740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C000"/>
                  </a:solidFill>
                </a:rPr>
                <a:t>9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31619" y="501468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C000"/>
                  </a:solidFill>
                </a:rPr>
                <a:t>10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997856" y="5014685"/>
              <a:ext cx="354330" cy="3276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26671" y="583927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장</a:t>
            </a:r>
            <a:r>
              <a:rPr lang="ko-KR" altLang="en-US" sz="3200" dirty="0"/>
              <a:t>비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68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1091</Words>
  <Application>Microsoft Office PowerPoint</Application>
  <PresentationFormat>사용자 지정</PresentationFormat>
  <Paragraphs>190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57</cp:revision>
  <dcterms:created xsi:type="dcterms:W3CDTF">2017-06-13T04:19:01Z</dcterms:created>
  <dcterms:modified xsi:type="dcterms:W3CDTF">2017-06-19T13:07:07Z</dcterms:modified>
</cp:coreProperties>
</file>