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17"/>
  </p:notesMasterIdLst>
  <p:sldIdLst>
    <p:sldId id="256" r:id="rId5"/>
    <p:sldId id="271" r:id="rId6"/>
    <p:sldId id="257" r:id="rId7"/>
    <p:sldId id="258" r:id="rId8"/>
    <p:sldId id="269" r:id="rId9"/>
    <p:sldId id="263" r:id="rId10"/>
    <p:sldId id="266" r:id="rId11"/>
    <p:sldId id="261" r:id="rId12"/>
    <p:sldId id="267" r:id="rId13"/>
    <p:sldId id="270" r:id="rId14"/>
    <p:sldId id="265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08469C-69A3-4144-A53A-3CC1CC5FBEF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CD7C026-E2FE-4AE9-9790-07C090016240}">
      <dgm:prSet custT="1"/>
      <dgm:spPr/>
      <dgm:t>
        <a:bodyPr/>
        <a:lstStyle/>
        <a:p>
          <a:pPr>
            <a:defRPr cap="all"/>
          </a:pPr>
          <a:r>
            <a:rPr lang="en-US" sz="1100" cap="none" baseline="0">
              <a:latin typeface="+mn-lt"/>
            </a:rPr>
            <a:t>Excel sheet with college football bowl matchups sent to family members</a:t>
          </a:r>
          <a:endParaRPr lang="en-US" sz="1100" cap="none">
            <a:latin typeface="+mn-lt"/>
          </a:endParaRPr>
        </a:p>
      </dgm:t>
    </dgm:pt>
    <dgm:pt modelId="{606C5CBD-38B4-4008-B790-656D18474B1D}" type="parTrans" cxnId="{03BA2CA2-C9EF-47D0-B4EC-32E83F0F194C}">
      <dgm:prSet/>
      <dgm:spPr/>
      <dgm:t>
        <a:bodyPr/>
        <a:lstStyle/>
        <a:p>
          <a:endParaRPr lang="en-US"/>
        </a:p>
      </dgm:t>
    </dgm:pt>
    <dgm:pt modelId="{B5AB4642-31BD-45F2-AE41-436B8A1CC78F}" type="sibTrans" cxnId="{03BA2CA2-C9EF-47D0-B4EC-32E83F0F194C}">
      <dgm:prSet/>
      <dgm:spPr/>
      <dgm:t>
        <a:bodyPr/>
        <a:lstStyle/>
        <a:p>
          <a:endParaRPr lang="en-US"/>
        </a:p>
      </dgm:t>
    </dgm:pt>
    <dgm:pt modelId="{773CE3D3-5DD4-4382-9CE8-CC721F8A7A07}">
      <dgm:prSet/>
      <dgm:spPr/>
      <dgm:t>
        <a:bodyPr/>
        <a:lstStyle/>
        <a:p>
          <a:pPr>
            <a:defRPr cap="all"/>
          </a:pPr>
          <a:r>
            <a:rPr lang="en-US" cap="none" baseline="0"/>
            <a:t>Everyone sends back a copy and grandfather combines into a master spreadsheet</a:t>
          </a:r>
          <a:endParaRPr lang="en-US" cap="none"/>
        </a:p>
      </dgm:t>
    </dgm:pt>
    <dgm:pt modelId="{E63CADC6-5FB2-4DF9-A5B5-E4283372D699}" type="parTrans" cxnId="{F14DC530-BD78-40AE-97FC-174918EED5FB}">
      <dgm:prSet/>
      <dgm:spPr/>
      <dgm:t>
        <a:bodyPr/>
        <a:lstStyle/>
        <a:p>
          <a:endParaRPr lang="en-US"/>
        </a:p>
      </dgm:t>
    </dgm:pt>
    <dgm:pt modelId="{32558F13-6035-402F-8AED-0C9AA8109344}" type="sibTrans" cxnId="{F14DC530-BD78-40AE-97FC-174918EED5FB}">
      <dgm:prSet/>
      <dgm:spPr/>
      <dgm:t>
        <a:bodyPr/>
        <a:lstStyle/>
        <a:p>
          <a:endParaRPr lang="en-US"/>
        </a:p>
      </dgm:t>
    </dgm:pt>
    <dgm:pt modelId="{09AE572A-AD2E-4181-9B2F-4BF50A9F705F}">
      <dgm:prSet/>
      <dgm:spPr/>
      <dgm:t>
        <a:bodyPr/>
        <a:lstStyle/>
        <a:p>
          <a:pPr>
            <a:defRPr cap="all"/>
          </a:pPr>
          <a:r>
            <a:rPr lang="en-US" cap="none" baseline="0"/>
            <a:t>Grandfather manually updates who won the games</a:t>
          </a:r>
          <a:endParaRPr lang="en-US" cap="none"/>
        </a:p>
      </dgm:t>
    </dgm:pt>
    <dgm:pt modelId="{A9CE4A8D-02FF-4038-81D0-45711886E297}" type="parTrans" cxnId="{E2B901BD-403B-4860-8A97-F3BF1BA2DAD9}">
      <dgm:prSet/>
      <dgm:spPr/>
      <dgm:t>
        <a:bodyPr/>
        <a:lstStyle/>
        <a:p>
          <a:endParaRPr lang="en-US"/>
        </a:p>
      </dgm:t>
    </dgm:pt>
    <dgm:pt modelId="{F2033C4F-0CF5-4E93-9202-718959913714}" type="sibTrans" cxnId="{E2B901BD-403B-4860-8A97-F3BF1BA2DAD9}">
      <dgm:prSet/>
      <dgm:spPr/>
      <dgm:t>
        <a:bodyPr/>
        <a:lstStyle/>
        <a:p>
          <a:endParaRPr lang="en-US"/>
        </a:p>
      </dgm:t>
    </dgm:pt>
    <dgm:pt modelId="{99959BCD-F3EA-499D-BAF1-6B2E95510CB9}">
      <dgm:prSet/>
      <dgm:spPr/>
      <dgm:t>
        <a:bodyPr/>
        <a:lstStyle/>
        <a:p>
          <a:pPr>
            <a:defRPr cap="all"/>
          </a:pPr>
          <a:r>
            <a:rPr lang="en-US" cap="none" baseline="0"/>
            <a:t>Grandfather manually adds the points of games won to declare a winner</a:t>
          </a:r>
          <a:endParaRPr lang="en-US" cap="none"/>
        </a:p>
      </dgm:t>
    </dgm:pt>
    <dgm:pt modelId="{51BEC5EE-DEAF-4A3A-9AB7-51964A47300D}" type="parTrans" cxnId="{261FE3AB-1573-49EC-A660-AECA2DB66137}">
      <dgm:prSet/>
      <dgm:spPr/>
      <dgm:t>
        <a:bodyPr/>
        <a:lstStyle/>
        <a:p>
          <a:endParaRPr lang="en-US"/>
        </a:p>
      </dgm:t>
    </dgm:pt>
    <dgm:pt modelId="{41A284A7-3DAB-46DA-A477-031CC2EF6874}" type="sibTrans" cxnId="{261FE3AB-1573-49EC-A660-AECA2DB66137}">
      <dgm:prSet/>
      <dgm:spPr/>
      <dgm:t>
        <a:bodyPr/>
        <a:lstStyle/>
        <a:p>
          <a:endParaRPr lang="en-US"/>
        </a:p>
      </dgm:t>
    </dgm:pt>
    <dgm:pt modelId="{DD245A7D-6D18-4DC4-ADE5-B5D0961977B5}">
      <dgm:prSet/>
      <dgm:spPr/>
      <dgm:t>
        <a:bodyPr/>
        <a:lstStyle/>
        <a:p>
          <a:pPr>
            <a:defRPr cap="all"/>
          </a:pPr>
          <a:r>
            <a:rPr lang="en-US" cap="none" baseline="0"/>
            <a:t>Create a website that can display the spreadsheet and automatically update</a:t>
          </a:r>
          <a:endParaRPr lang="en-US" cap="none"/>
        </a:p>
      </dgm:t>
    </dgm:pt>
    <dgm:pt modelId="{B359CC3C-BEC2-462C-A66A-25474DAB94E1}" type="parTrans" cxnId="{D6478F9F-C313-4561-B492-36822FEAD750}">
      <dgm:prSet/>
      <dgm:spPr/>
      <dgm:t>
        <a:bodyPr/>
        <a:lstStyle/>
        <a:p>
          <a:endParaRPr lang="en-US"/>
        </a:p>
      </dgm:t>
    </dgm:pt>
    <dgm:pt modelId="{D18A0D57-3FBB-47BF-8D97-AC6C2406EAC0}" type="sibTrans" cxnId="{D6478F9F-C313-4561-B492-36822FEAD750}">
      <dgm:prSet/>
      <dgm:spPr/>
      <dgm:t>
        <a:bodyPr/>
        <a:lstStyle/>
        <a:p>
          <a:endParaRPr lang="en-US"/>
        </a:p>
      </dgm:t>
    </dgm:pt>
    <dgm:pt modelId="{36EDD54F-C7A0-4870-A59F-0E6A5E742EF7}" type="pres">
      <dgm:prSet presAssocID="{4808469C-69A3-4144-A53A-3CC1CC5FBEFD}" presName="root" presStyleCnt="0">
        <dgm:presLayoutVars>
          <dgm:dir/>
          <dgm:resizeHandles val="exact"/>
        </dgm:presLayoutVars>
      </dgm:prSet>
      <dgm:spPr/>
    </dgm:pt>
    <dgm:pt modelId="{601FD615-6AA4-49D4-8BF5-254EDDFC08EB}" type="pres">
      <dgm:prSet presAssocID="{CCD7C026-E2FE-4AE9-9790-07C090016240}" presName="compNode" presStyleCnt="0"/>
      <dgm:spPr/>
    </dgm:pt>
    <dgm:pt modelId="{4F91C5D4-A164-4D6C-8649-DE267400041D}" type="pres">
      <dgm:prSet presAssocID="{CCD7C026-E2FE-4AE9-9790-07C090016240}" presName="iconBgRect" presStyleLbl="bgShp" presStyleIdx="0" presStyleCnt="5"/>
      <dgm:spPr/>
    </dgm:pt>
    <dgm:pt modelId="{159151FD-7E19-4089-B891-EC825A0AC7D6}" type="pres">
      <dgm:prSet presAssocID="{CCD7C026-E2FE-4AE9-9790-07C09001624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F2830072-34F7-4D92-8588-C7E7AD610A35}" type="pres">
      <dgm:prSet presAssocID="{CCD7C026-E2FE-4AE9-9790-07C090016240}" presName="spaceRect" presStyleCnt="0"/>
      <dgm:spPr/>
    </dgm:pt>
    <dgm:pt modelId="{FF240619-5A08-4789-881A-556D86164E2B}" type="pres">
      <dgm:prSet presAssocID="{CCD7C026-E2FE-4AE9-9790-07C090016240}" presName="textRect" presStyleLbl="revTx" presStyleIdx="0" presStyleCnt="5">
        <dgm:presLayoutVars>
          <dgm:chMax val="1"/>
          <dgm:chPref val="1"/>
        </dgm:presLayoutVars>
      </dgm:prSet>
      <dgm:spPr/>
    </dgm:pt>
    <dgm:pt modelId="{4E2E836C-23C4-43C8-B851-AA310FB5412A}" type="pres">
      <dgm:prSet presAssocID="{B5AB4642-31BD-45F2-AE41-436B8A1CC78F}" presName="sibTrans" presStyleCnt="0"/>
      <dgm:spPr/>
    </dgm:pt>
    <dgm:pt modelId="{1B7E9969-4C0B-4945-8877-33CED799F87E}" type="pres">
      <dgm:prSet presAssocID="{773CE3D3-5DD4-4382-9CE8-CC721F8A7A07}" presName="compNode" presStyleCnt="0"/>
      <dgm:spPr/>
    </dgm:pt>
    <dgm:pt modelId="{36A1D95A-BCB6-4929-87D1-829EE5419AF2}" type="pres">
      <dgm:prSet presAssocID="{773CE3D3-5DD4-4382-9CE8-CC721F8A7A07}" presName="iconBgRect" presStyleLbl="bgShp" presStyleIdx="1" presStyleCnt="5"/>
      <dgm:spPr/>
    </dgm:pt>
    <dgm:pt modelId="{EBD80F88-B38D-4D9F-8EF0-4AF669BBFCB7}" type="pres">
      <dgm:prSet presAssocID="{773CE3D3-5DD4-4382-9CE8-CC721F8A7A0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43AA46B3-DD41-4C36-AD72-B8E62805D648}" type="pres">
      <dgm:prSet presAssocID="{773CE3D3-5DD4-4382-9CE8-CC721F8A7A07}" presName="spaceRect" presStyleCnt="0"/>
      <dgm:spPr/>
    </dgm:pt>
    <dgm:pt modelId="{18B57AE1-45EE-444F-9AD6-57C981971BAB}" type="pres">
      <dgm:prSet presAssocID="{773CE3D3-5DD4-4382-9CE8-CC721F8A7A07}" presName="textRect" presStyleLbl="revTx" presStyleIdx="1" presStyleCnt="5">
        <dgm:presLayoutVars>
          <dgm:chMax val="1"/>
          <dgm:chPref val="1"/>
        </dgm:presLayoutVars>
      </dgm:prSet>
      <dgm:spPr/>
    </dgm:pt>
    <dgm:pt modelId="{2CDBAB9C-353D-465A-A89C-B4D4D2C00A35}" type="pres">
      <dgm:prSet presAssocID="{32558F13-6035-402F-8AED-0C9AA8109344}" presName="sibTrans" presStyleCnt="0"/>
      <dgm:spPr/>
    </dgm:pt>
    <dgm:pt modelId="{5AF29C94-22C1-464D-AE03-773F54B1DEBF}" type="pres">
      <dgm:prSet presAssocID="{09AE572A-AD2E-4181-9B2F-4BF50A9F705F}" presName="compNode" presStyleCnt="0"/>
      <dgm:spPr/>
    </dgm:pt>
    <dgm:pt modelId="{B93F7470-2DC1-49A8-B8D1-2DE8555F5533}" type="pres">
      <dgm:prSet presAssocID="{09AE572A-AD2E-4181-9B2F-4BF50A9F705F}" presName="iconBgRect" presStyleLbl="bgShp" presStyleIdx="2" presStyleCnt="5"/>
      <dgm:spPr/>
    </dgm:pt>
    <dgm:pt modelId="{6911D9BF-B9CE-4299-8E91-8FB2C210A882}" type="pres">
      <dgm:prSet presAssocID="{09AE572A-AD2E-4181-9B2F-4BF50A9F705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51A36D94-EE6E-4689-83BA-CD069A8B3CE3}" type="pres">
      <dgm:prSet presAssocID="{09AE572A-AD2E-4181-9B2F-4BF50A9F705F}" presName="spaceRect" presStyleCnt="0"/>
      <dgm:spPr/>
    </dgm:pt>
    <dgm:pt modelId="{419226C3-F9FE-4439-95AB-3CEC51D7FEC1}" type="pres">
      <dgm:prSet presAssocID="{09AE572A-AD2E-4181-9B2F-4BF50A9F705F}" presName="textRect" presStyleLbl="revTx" presStyleIdx="2" presStyleCnt="5">
        <dgm:presLayoutVars>
          <dgm:chMax val="1"/>
          <dgm:chPref val="1"/>
        </dgm:presLayoutVars>
      </dgm:prSet>
      <dgm:spPr/>
    </dgm:pt>
    <dgm:pt modelId="{F4BB945D-3031-45F4-A076-01620741311A}" type="pres">
      <dgm:prSet presAssocID="{F2033C4F-0CF5-4E93-9202-718959913714}" presName="sibTrans" presStyleCnt="0"/>
      <dgm:spPr/>
    </dgm:pt>
    <dgm:pt modelId="{5B855FA2-93CE-4A9A-9B5A-E6D9EEB3A71A}" type="pres">
      <dgm:prSet presAssocID="{99959BCD-F3EA-499D-BAF1-6B2E95510CB9}" presName="compNode" presStyleCnt="0"/>
      <dgm:spPr/>
    </dgm:pt>
    <dgm:pt modelId="{A01D9AEE-1F9D-4EEF-8EEB-E20C983DE07D}" type="pres">
      <dgm:prSet presAssocID="{99959BCD-F3EA-499D-BAF1-6B2E95510CB9}" presName="iconBgRect" presStyleLbl="bgShp" presStyleIdx="3" presStyleCnt="5"/>
      <dgm:spPr/>
    </dgm:pt>
    <dgm:pt modelId="{E3F15398-9185-4D48-84A1-A9DA3ACE5C6E}" type="pres">
      <dgm:prSet presAssocID="{99959BCD-F3EA-499D-BAF1-6B2E95510CB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16C2A06E-DD77-4054-8BDC-7DB1043108B2}" type="pres">
      <dgm:prSet presAssocID="{99959BCD-F3EA-499D-BAF1-6B2E95510CB9}" presName="spaceRect" presStyleCnt="0"/>
      <dgm:spPr/>
    </dgm:pt>
    <dgm:pt modelId="{BDCC7FB7-137D-4AB5-9AA7-B6B626B18432}" type="pres">
      <dgm:prSet presAssocID="{99959BCD-F3EA-499D-BAF1-6B2E95510CB9}" presName="textRect" presStyleLbl="revTx" presStyleIdx="3" presStyleCnt="5">
        <dgm:presLayoutVars>
          <dgm:chMax val="1"/>
          <dgm:chPref val="1"/>
        </dgm:presLayoutVars>
      </dgm:prSet>
      <dgm:spPr/>
    </dgm:pt>
    <dgm:pt modelId="{4765514A-5534-430D-8519-69F69B11A9B7}" type="pres">
      <dgm:prSet presAssocID="{41A284A7-3DAB-46DA-A477-031CC2EF6874}" presName="sibTrans" presStyleCnt="0"/>
      <dgm:spPr/>
    </dgm:pt>
    <dgm:pt modelId="{8B38F752-AC38-43CF-A9C2-504CBA502DFE}" type="pres">
      <dgm:prSet presAssocID="{DD245A7D-6D18-4DC4-ADE5-B5D0961977B5}" presName="compNode" presStyleCnt="0"/>
      <dgm:spPr/>
    </dgm:pt>
    <dgm:pt modelId="{49E64829-0CD4-4C84-8A29-1FB5C7B2A359}" type="pres">
      <dgm:prSet presAssocID="{DD245A7D-6D18-4DC4-ADE5-B5D0961977B5}" presName="iconBgRect" presStyleLbl="bgShp" presStyleIdx="4" presStyleCnt="5"/>
      <dgm:spPr/>
    </dgm:pt>
    <dgm:pt modelId="{201281EF-9140-4D4E-A5DA-9FF10D6560A5}" type="pres">
      <dgm:prSet presAssocID="{DD245A7D-6D18-4DC4-ADE5-B5D0961977B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770B64D6-4DA5-4074-856A-3F2961EE02F6}" type="pres">
      <dgm:prSet presAssocID="{DD245A7D-6D18-4DC4-ADE5-B5D0961977B5}" presName="spaceRect" presStyleCnt="0"/>
      <dgm:spPr/>
    </dgm:pt>
    <dgm:pt modelId="{C1FCF549-5008-4991-B519-58247C5166F3}" type="pres">
      <dgm:prSet presAssocID="{DD245A7D-6D18-4DC4-ADE5-B5D0961977B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87AD602-F836-4322-A7A4-302DF4DF84F5}" type="presOf" srcId="{09AE572A-AD2E-4181-9B2F-4BF50A9F705F}" destId="{419226C3-F9FE-4439-95AB-3CEC51D7FEC1}" srcOrd="0" destOrd="0" presId="urn:microsoft.com/office/officeart/2018/5/layout/IconCircleLabelList"/>
    <dgm:cxn modelId="{724A6309-3AA8-4072-9328-EDE69BDF6439}" type="presOf" srcId="{4808469C-69A3-4144-A53A-3CC1CC5FBEFD}" destId="{36EDD54F-C7A0-4870-A59F-0E6A5E742EF7}" srcOrd="0" destOrd="0" presId="urn:microsoft.com/office/officeart/2018/5/layout/IconCircleLabelList"/>
    <dgm:cxn modelId="{F14DC530-BD78-40AE-97FC-174918EED5FB}" srcId="{4808469C-69A3-4144-A53A-3CC1CC5FBEFD}" destId="{773CE3D3-5DD4-4382-9CE8-CC721F8A7A07}" srcOrd="1" destOrd="0" parTransId="{E63CADC6-5FB2-4DF9-A5B5-E4283372D699}" sibTransId="{32558F13-6035-402F-8AED-0C9AA8109344}"/>
    <dgm:cxn modelId="{7B843E75-F614-4DA0-8C71-F4D9FF6223DF}" type="presOf" srcId="{DD245A7D-6D18-4DC4-ADE5-B5D0961977B5}" destId="{C1FCF549-5008-4991-B519-58247C5166F3}" srcOrd="0" destOrd="0" presId="urn:microsoft.com/office/officeart/2018/5/layout/IconCircleLabelList"/>
    <dgm:cxn modelId="{D6478F9F-C313-4561-B492-36822FEAD750}" srcId="{4808469C-69A3-4144-A53A-3CC1CC5FBEFD}" destId="{DD245A7D-6D18-4DC4-ADE5-B5D0961977B5}" srcOrd="4" destOrd="0" parTransId="{B359CC3C-BEC2-462C-A66A-25474DAB94E1}" sibTransId="{D18A0D57-3FBB-47BF-8D97-AC6C2406EAC0}"/>
    <dgm:cxn modelId="{03BA2CA2-C9EF-47D0-B4EC-32E83F0F194C}" srcId="{4808469C-69A3-4144-A53A-3CC1CC5FBEFD}" destId="{CCD7C026-E2FE-4AE9-9790-07C090016240}" srcOrd="0" destOrd="0" parTransId="{606C5CBD-38B4-4008-B790-656D18474B1D}" sibTransId="{B5AB4642-31BD-45F2-AE41-436B8A1CC78F}"/>
    <dgm:cxn modelId="{571922A8-0F51-492E-AE76-A37D06953582}" type="presOf" srcId="{99959BCD-F3EA-499D-BAF1-6B2E95510CB9}" destId="{BDCC7FB7-137D-4AB5-9AA7-B6B626B18432}" srcOrd="0" destOrd="0" presId="urn:microsoft.com/office/officeart/2018/5/layout/IconCircleLabelList"/>
    <dgm:cxn modelId="{261FE3AB-1573-49EC-A660-AECA2DB66137}" srcId="{4808469C-69A3-4144-A53A-3CC1CC5FBEFD}" destId="{99959BCD-F3EA-499D-BAF1-6B2E95510CB9}" srcOrd="3" destOrd="0" parTransId="{51BEC5EE-DEAF-4A3A-9AB7-51964A47300D}" sibTransId="{41A284A7-3DAB-46DA-A477-031CC2EF6874}"/>
    <dgm:cxn modelId="{D62913B5-D481-4906-A70A-01587C2DF1D1}" type="presOf" srcId="{CCD7C026-E2FE-4AE9-9790-07C090016240}" destId="{FF240619-5A08-4789-881A-556D86164E2B}" srcOrd="0" destOrd="0" presId="urn:microsoft.com/office/officeart/2018/5/layout/IconCircleLabelList"/>
    <dgm:cxn modelId="{E2B901BD-403B-4860-8A97-F3BF1BA2DAD9}" srcId="{4808469C-69A3-4144-A53A-3CC1CC5FBEFD}" destId="{09AE572A-AD2E-4181-9B2F-4BF50A9F705F}" srcOrd="2" destOrd="0" parTransId="{A9CE4A8D-02FF-4038-81D0-45711886E297}" sibTransId="{F2033C4F-0CF5-4E93-9202-718959913714}"/>
    <dgm:cxn modelId="{914275CB-3518-485C-A599-8E8BDE51D500}" type="presOf" srcId="{773CE3D3-5DD4-4382-9CE8-CC721F8A7A07}" destId="{18B57AE1-45EE-444F-9AD6-57C981971BAB}" srcOrd="0" destOrd="0" presId="urn:microsoft.com/office/officeart/2018/5/layout/IconCircleLabelList"/>
    <dgm:cxn modelId="{A5C13645-5CD9-4465-B7A7-1FA9C3223561}" type="presParOf" srcId="{36EDD54F-C7A0-4870-A59F-0E6A5E742EF7}" destId="{601FD615-6AA4-49D4-8BF5-254EDDFC08EB}" srcOrd="0" destOrd="0" presId="urn:microsoft.com/office/officeart/2018/5/layout/IconCircleLabelList"/>
    <dgm:cxn modelId="{EE9AE5C0-17EC-4681-95FC-E2523380B724}" type="presParOf" srcId="{601FD615-6AA4-49D4-8BF5-254EDDFC08EB}" destId="{4F91C5D4-A164-4D6C-8649-DE267400041D}" srcOrd="0" destOrd="0" presId="urn:microsoft.com/office/officeart/2018/5/layout/IconCircleLabelList"/>
    <dgm:cxn modelId="{C5E93631-8681-4D9B-B08E-39EFCB5840EB}" type="presParOf" srcId="{601FD615-6AA4-49D4-8BF5-254EDDFC08EB}" destId="{159151FD-7E19-4089-B891-EC825A0AC7D6}" srcOrd="1" destOrd="0" presId="urn:microsoft.com/office/officeart/2018/5/layout/IconCircleLabelList"/>
    <dgm:cxn modelId="{1B968424-B648-46FC-BC82-4BBE91213FD8}" type="presParOf" srcId="{601FD615-6AA4-49D4-8BF5-254EDDFC08EB}" destId="{F2830072-34F7-4D92-8588-C7E7AD610A35}" srcOrd="2" destOrd="0" presId="urn:microsoft.com/office/officeart/2018/5/layout/IconCircleLabelList"/>
    <dgm:cxn modelId="{403A3020-9980-491E-8CBB-1DEA3D2AB095}" type="presParOf" srcId="{601FD615-6AA4-49D4-8BF5-254EDDFC08EB}" destId="{FF240619-5A08-4789-881A-556D86164E2B}" srcOrd="3" destOrd="0" presId="urn:microsoft.com/office/officeart/2018/5/layout/IconCircleLabelList"/>
    <dgm:cxn modelId="{52D30653-C757-4FCF-9639-FD19C831C4EB}" type="presParOf" srcId="{36EDD54F-C7A0-4870-A59F-0E6A5E742EF7}" destId="{4E2E836C-23C4-43C8-B851-AA310FB5412A}" srcOrd="1" destOrd="0" presId="urn:microsoft.com/office/officeart/2018/5/layout/IconCircleLabelList"/>
    <dgm:cxn modelId="{248B57BE-2DE6-4C6F-AE42-74A7B58F8E70}" type="presParOf" srcId="{36EDD54F-C7A0-4870-A59F-0E6A5E742EF7}" destId="{1B7E9969-4C0B-4945-8877-33CED799F87E}" srcOrd="2" destOrd="0" presId="urn:microsoft.com/office/officeart/2018/5/layout/IconCircleLabelList"/>
    <dgm:cxn modelId="{DE6F4B38-834D-45CB-A82D-3812BE9A26C2}" type="presParOf" srcId="{1B7E9969-4C0B-4945-8877-33CED799F87E}" destId="{36A1D95A-BCB6-4929-87D1-829EE5419AF2}" srcOrd="0" destOrd="0" presId="urn:microsoft.com/office/officeart/2018/5/layout/IconCircleLabelList"/>
    <dgm:cxn modelId="{9F7E7B70-FA67-4367-AAA1-3A1262D540A4}" type="presParOf" srcId="{1B7E9969-4C0B-4945-8877-33CED799F87E}" destId="{EBD80F88-B38D-4D9F-8EF0-4AF669BBFCB7}" srcOrd="1" destOrd="0" presId="urn:microsoft.com/office/officeart/2018/5/layout/IconCircleLabelList"/>
    <dgm:cxn modelId="{9A92ED13-3A00-434C-8E53-AC04C0A5C3E3}" type="presParOf" srcId="{1B7E9969-4C0B-4945-8877-33CED799F87E}" destId="{43AA46B3-DD41-4C36-AD72-B8E62805D648}" srcOrd="2" destOrd="0" presId="urn:microsoft.com/office/officeart/2018/5/layout/IconCircleLabelList"/>
    <dgm:cxn modelId="{5CE89D86-4B7D-427A-9C18-65A122AE8E26}" type="presParOf" srcId="{1B7E9969-4C0B-4945-8877-33CED799F87E}" destId="{18B57AE1-45EE-444F-9AD6-57C981971BAB}" srcOrd="3" destOrd="0" presId="urn:microsoft.com/office/officeart/2018/5/layout/IconCircleLabelList"/>
    <dgm:cxn modelId="{7821B1E7-EE59-4175-8180-46414557C738}" type="presParOf" srcId="{36EDD54F-C7A0-4870-A59F-0E6A5E742EF7}" destId="{2CDBAB9C-353D-465A-A89C-B4D4D2C00A35}" srcOrd="3" destOrd="0" presId="urn:microsoft.com/office/officeart/2018/5/layout/IconCircleLabelList"/>
    <dgm:cxn modelId="{8507EBCA-5140-4CA6-A237-5B4475E932EE}" type="presParOf" srcId="{36EDD54F-C7A0-4870-A59F-0E6A5E742EF7}" destId="{5AF29C94-22C1-464D-AE03-773F54B1DEBF}" srcOrd="4" destOrd="0" presId="urn:microsoft.com/office/officeart/2018/5/layout/IconCircleLabelList"/>
    <dgm:cxn modelId="{6C724A54-12E6-4149-8A7E-609644EA1B22}" type="presParOf" srcId="{5AF29C94-22C1-464D-AE03-773F54B1DEBF}" destId="{B93F7470-2DC1-49A8-B8D1-2DE8555F5533}" srcOrd="0" destOrd="0" presId="urn:microsoft.com/office/officeart/2018/5/layout/IconCircleLabelList"/>
    <dgm:cxn modelId="{620B2F97-9CD7-48F7-816E-6D5231FB90C8}" type="presParOf" srcId="{5AF29C94-22C1-464D-AE03-773F54B1DEBF}" destId="{6911D9BF-B9CE-4299-8E91-8FB2C210A882}" srcOrd="1" destOrd="0" presId="urn:microsoft.com/office/officeart/2018/5/layout/IconCircleLabelList"/>
    <dgm:cxn modelId="{EFDDAC1D-F494-4F7F-8ECC-5589B5DF1CFD}" type="presParOf" srcId="{5AF29C94-22C1-464D-AE03-773F54B1DEBF}" destId="{51A36D94-EE6E-4689-83BA-CD069A8B3CE3}" srcOrd="2" destOrd="0" presId="urn:microsoft.com/office/officeart/2018/5/layout/IconCircleLabelList"/>
    <dgm:cxn modelId="{82BE1FDB-955E-418B-9CCC-223FF4DF973E}" type="presParOf" srcId="{5AF29C94-22C1-464D-AE03-773F54B1DEBF}" destId="{419226C3-F9FE-4439-95AB-3CEC51D7FEC1}" srcOrd="3" destOrd="0" presId="urn:microsoft.com/office/officeart/2018/5/layout/IconCircleLabelList"/>
    <dgm:cxn modelId="{62D47F2F-DE35-4C46-9958-F71DE0F57100}" type="presParOf" srcId="{36EDD54F-C7A0-4870-A59F-0E6A5E742EF7}" destId="{F4BB945D-3031-45F4-A076-01620741311A}" srcOrd="5" destOrd="0" presId="urn:microsoft.com/office/officeart/2018/5/layout/IconCircleLabelList"/>
    <dgm:cxn modelId="{658F6C23-9937-4C0E-84F3-3313E5628F87}" type="presParOf" srcId="{36EDD54F-C7A0-4870-A59F-0E6A5E742EF7}" destId="{5B855FA2-93CE-4A9A-9B5A-E6D9EEB3A71A}" srcOrd="6" destOrd="0" presId="urn:microsoft.com/office/officeart/2018/5/layout/IconCircleLabelList"/>
    <dgm:cxn modelId="{D7EB0B18-988C-409C-B3E7-4E062AA96604}" type="presParOf" srcId="{5B855FA2-93CE-4A9A-9B5A-E6D9EEB3A71A}" destId="{A01D9AEE-1F9D-4EEF-8EEB-E20C983DE07D}" srcOrd="0" destOrd="0" presId="urn:microsoft.com/office/officeart/2018/5/layout/IconCircleLabelList"/>
    <dgm:cxn modelId="{9FEF9438-4587-44CF-A96B-3B769A532BDB}" type="presParOf" srcId="{5B855FA2-93CE-4A9A-9B5A-E6D9EEB3A71A}" destId="{E3F15398-9185-4D48-84A1-A9DA3ACE5C6E}" srcOrd="1" destOrd="0" presId="urn:microsoft.com/office/officeart/2018/5/layout/IconCircleLabelList"/>
    <dgm:cxn modelId="{1BFDA39D-98BB-4285-8423-6D86DECD9162}" type="presParOf" srcId="{5B855FA2-93CE-4A9A-9B5A-E6D9EEB3A71A}" destId="{16C2A06E-DD77-4054-8BDC-7DB1043108B2}" srcOrd="2" destOrd="0" presId="urn:microsoft.com/office/officeart/2018/5/layout/IconCircleLabelList"/>
    <dgm:cxn modelId="{86A71CA0-C22C-4EB6-8FA0-BF854C965238}" type="presParOf" srcId="{5B855FA2-93CE-4A9A-9B5A-E6D9EEB3A71A}" destId="{BDCC7FB7-137D-4AB5-9AA7-B6B626B18432}" srcOrd="3" destOrd="0" presId="urn:microsoft.com/office/officeart/2018/5/layout/IconCircleLabelList"/>
    <dgm:cxn modelId="{B708AFD4-B878-41E0-ADEF-293BB34F8C2B}" type="presParOf" srcId="{36EDD54F-C7A0-4870-A59F-0E6A5E742EF7}" destId="{4765514A-5534-430D-8519-69F69B11A9B7}" srcOrd="7" destOrd="0" presId="urn:microsoft.com/office/officeart/2018/5/layout/IconCircleLabelList"/>
    <dgm:cxn modelId="{89E2BDD7-2ECD-4373-91A3-EA5174E15734}" type="presParOf" srcId="{36EDD54F-C7A0-4870-A59F-0E6A5E742EF7}" destId="{8B38F752-AC38-43CF-A9C2-504CBA502DFE}" srcOrd="8" destOrd="0" presId="urn:microsoft.com/office/officeart/2018/5/layout/IconCircleLabelList"/>
    <dgm:cxn modelId="{8E10580C-31F3-46AF-BA43-2DDC8444576B}" type="presParOf" srcId="{8B38F752-AC38-43CF-A9C2-504CBA502DFE}" destId="{49E64829-0CD4-4C84-8A29-1FB5C7B2A359}" srcOrd="0" destOrd="0" presId="urn:microsoft.com/office/officeart/2018/5/layout/IconCircleLabelList"/>
    <dgm:cxn modelId="{FCAF8FFC-7501-4C6F-AEF9-57D1483F35C2}" type="presParOf" srcId="{8B38F752-AC38-43CF-A9C2-504CBA502DFE}" destId="{201281EF-9140-4D4E-A5DA-9FF10D6560A5}" srcOrd="1" destOrd="0" presId="urn:microsoft.com/office/officeart/2018/5/layout/IconCircleLabelList"/>
    <dgm:cxn modelId="{B88BCB7C-0FA3-4A14-8DFC-CCF6E229A29C}" type="presParOf" srcId="{8B38F752-AC38-43CF-A9C2-504CBA502DFE}" destId="{770B64D6-4DA5-4074-856A-3F2961EE02F6}" srcOrd="2" destOrd="0" presId="urn:microsoft.com/office/officeart/2018/5/layout/IconCircleLabelList"/>
    <dgm:cxn modelId="{5E7F0F91-DB35-4796-8D42-9850C670A7B8}" type="presParOf" srcId="{8B38F752-AC38-43CF-A9C2-504CBA502DFE}" destId="{C1FCF549-5008-4991-B519-58247C5166F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AA8620-9F74-401D-8C7F-86540CDE250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65A12D8-1348-4D9C-8472-112EB277606E}">
      <dgm:prSet/>
      <dgm:spPr/>
      <dgm:t>
        <a:bodyPr/>
        <a:lstStyle/>
        <a:p>
          <a:pPr>
            <a:defRPr b="1"/>
          </a:pPr>
          <a:r>
            <a:rPr lang="en-US" b="0"/>
            <a:t>Parses input spreadsheet</a:t>
          </a:r>
        </a:p>
      </dgm:t>
    </dgm:pt>
    <dgm:pt modelId="{CD3E30F5-0856-4EED-ADCD-076AF90D3980}" type="parTrans" cxnId="{4534E21D-6B1C-430C-8346-2DA85550EC3A}">
      <dgm:prSet/>
      <dgm:spPr/>
      <dgm:t>
        <a:bodyPr/>
        <a:lstStyle/>
        <a:p>
          <a:endParaRPr lang="en-US"/>
        </a:p>
      </dgm:t>
    </dgm:pt>
    <dgm:pt modelId="{B7D781D6-53D4-4CCA-877A-280543FAA72D}" type="sibTrans" cxnId="{4534E21D-6B1C-430C-8346-2DA85550EC3A}">
      <dgm:prSet/>
      <dgm:spPr/>
      <dgm:t>
        <a:bodyPr/>
        <a:lstStyle/>
        <a:p>
          <a:endParaRPr lang="en-US"/>
        </a:p>
      </dgm:t>
    </dgm:pt>
    <dgm:pt modelId="{97E32D80-FB32-4D41-932F-7B5586966116}">
      <dgm:prSet/>
      <dgm:spPr/>
      <dgm:t>
        <a:bodyPr/>
        <a:lstStyle/>
        <a:p>
          <a:endParaRPr lang="en-US"/>
        </a:p>
      </dgm:t>
    </dgm:pt>
    <dgm:pt modelId="{872EC984-AA33-4274-9059-11F4D09839CD}" type="parTrans" cxnId="{5948928E-D4D9-45A1-89FB-C33BDEC0FDE6}">
      <dgm:prSet/>
      <dgm:spPr/>
      <dgm:t>
        <a:bodyPr/>
        <a:lstStyle/>
        <a:p>
          <a:endParaRPr lang="en-US"/>
        </a:p>
      </dgm:t>
    </dgm:pt>
    <dgm:pt modelId="{67B73F9E-A3FB-4954-A3F4-0DC36F0E151D}" type="sibTrans" cxnId="{5948928E-D4D9-45A1-89FB-C33BDEC0FDE6}">
      <dgm:prSet/>
      <dgm:spPr/>
      <dgm:t>
        <a:bodyPr/>
        <a:lstStyle/>
        <a:p>
          <a:endParaRPr lang="en-US"/>
        </a:p>
      </dgm:t>
    </dgm:pt>
    <dgm:pt modelId="{939CEA36-B55A-49C9-843F-E76A5DC5FF51}">
      <dgm:prSet/>
      <dgm:spPr/>
      <dgm:t>
        <a:bodyPr/>
        <a:lstStyle/>
        <a:p>
          <a:pPr>
            <a:defRPr b="1"/>
          </a:pPr>
          <a:r>
            <a:rPr lang="en-US" b="0"/>
            <a:t>Retrieves football game data from 3</a:t>
          </a:r>
          <a:r>
            <a:rPr lang="en-US" b="0" baseline="30000"/>
            <a:t>rd</a:t>
          </a:r>
          <a:r>
            <a:rPr lang="en-US" b="0"/>
            <a:t> party API</a:t>
          </a:r>
        </a:p>
      </dgm:t>
    </dgm:pt>
    <dgm:pt modelId="{1EF3AC2F-50CE-4BB4-85F1-8F16A75A23A0}" type="parTrans" cxnId="{C81DA994-EC1E-41C6-8F4E-84FFCD1C6BD9}">
      <dgm:prSet/>
      <dgm:spPr/>
      <dgm:t>
        <a:bodyPr/>
        <a:lstStyle/>
        <a:p>
          <a:endParaRPr lang="en-US"/>
        </a:p>
      </dgm:t>
    </dgm:pt>
    <dgm:pt modelId="{15F65D34-894D-43A1-B294-0A9EDF2E1115}" type="sibTrans" cxnId="{C81DA994-EC1E-41C6-8F4E-84FFCD1C6BD9}">
      <dgm:prSet/>
      <dgm:spPr/>
      <dgm:t>
        <a:bodyPr/>
        <a:lstStyle/>
        <a:p>
          <a:endParaRPr lang="en-US"/>
        </a:p>
      </dgm:t>
    </dgm:pt>
    <dgm:pt modelId="{A96F9E88-1CDE-4D4E-8D45-493063182FA3}">
      <dgm:prSet/>
      <dgm:spPr/>
      <dgm:t>
        <a:bodyPr/>
        <a:lstStyle/>
        <a:p>
          <a:endParaRPr lang="en-US"/>
        </a:p>
      </dgm:t>
    </dgm:pt>
    <dgm:pt modelId="{53604F30-D65A-4E28-80A5-BF724885A8E3}" type="parTrans" cxnId="{2F7B5F4C-B4F9-4A75-A7AF-0304C88CC21F}">
      <dgm:prSet/>
      <dgm:spPr/>
      <dgm:t>
        <a:bodyPr/>
        <a:lstStyle/>
        <a:p>
          <a:endParaRPr lang="en-US"/>
        </a:p>
      </dgm:t>
    </dgm:pt>
    <dgm:pt modelId="{26DC16D3-CDEF-45A0-9BE6-38620134759C}" type="sibTrans" cxnId="{2F7B5F4C-B4F9-4A75-A7AF-0304C88CC21F}">
      <dgm:prSet/>
      <dgm:spPr/>
      <dgm:t>
        <a:bodyPr/>
        <a:lstStyle/>
        <a:p>
          <a:endParaRPr lang="en-US"/>
        </a:p>
      </dgm:t>
    </dgm:pt>
    <dgm:pt modelId="{80CD0A1D-CF64-4D27-B1F8-991F978C167B}">
      <dgm:prSet/>
      <dgm:spPr/>
      <dgm:t>
        <a:bodyPr/>
        <a:lstStyle/>
        <a:p>
          <a:pPr>
            <a:defRPr b="1"/>
          </a:pPr>
          <a:r>
            <a:rPr lang="en-US" b="0"/>
            <a:t>Display data on a webpage </a:t>
          </a:r>
        </a:p>
      </dgm:t>
    </dgm:pt>
    <dgm:pt modelId="{A00451CA-B48F-47E3-8E93-05D000A43F39}" type="parTrans" cxnId="{70257089-1011-4E15-9A5B-AA3A3575BEDF}">
      <dgm:prSet/>
      <dgm:spPr/>
      <dgm:t>
        <a:bodyPr/>
        <a:lstStyle/>
        <a:p>
          <a:endParaRPr lang="en-US"/>
        </a:p>
      </dgm:t>
    </dgm:pt>
    <dgm:pt modelId="{95773645-2175-4561-88C4-441A759F722D}" type="sibTrans" cxnId="{70257089-1011-4E15-9A5B-AA3A3575BEDF}">
      <dgm:prSet/>
      <dgm:spPr/>
      <dgm:t>
        <a:bodyPr/>
        <a:lstStyle/>
        <a:p>
          <a:endParaRPr lang="en-US"/>
        </a:p>
      </dgm:t>
    </dgm:pt>
    <dgm:pt modelId="{ED0A4339-E2FD-434C-9864-76447385F473}" type="pres">
      <dgm:prSet presAssocID="{94AA8620-9F74-401D-8C7F-86540CDE250F}" presName="root" presStyleCnt="0">
        <dgm:presLayoutVars>
          <dgm:dir/>
          <dgm:resizeHandles val="exact"/>
        </dgm:presLayoutVars>
      </dgm:prSet>
      <dgm:spPr/>
    </dgm:pt>
    <dgm:pt modelId="{CC68F68F-A338-4C1D-A521-60D34EAA48A2}" type="pres">
      <dgm:prSet presAssocID="{F65A12D8-1348-4D9C-8472-112EB277606E}" presName="compNode" presStyleCnt="0"/>
      <dgm:spPr/>
    </dgm:pt>
    <dgm:pt modelId="{4B97E8DF-4F6B-4279-B578-2A7B3007A6B5}" type="pres">
      <dgm:prSet presAssocID="{F65A12D8-1348-4D9C-8472-112EB277606E}" presName="iconRect" presStyleLbl="node1" presStyleIdx="0" presStyleCnt="3" custLinFactNeighborX="72902" custLinFactNeighborY="-607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7441B2E9-FCCA-4302-86B9-CB5BDD125767}" type="pres">
      <dgm:prSet presAssocID="{F65A12D8-1348-4D9C-8472-112EB277606E}" presName="iconSpace" presStyleCnt="0"/>
      <dgm:spPr/>
    </dgm:pt>
    <dgm:pt modelId="{2BCFBFF2-D7EA-4226-B987-42CC81BF5012}" type="pres">
      <dgm:prSet presAssocID="{F65A12D8-1348-4D9C-8472-112EB277606E}" presName="parTx" presStyleLbl="revTx" presStyleIdx="0" presStyleCnt="6" custLinFactNeighborX="6379" custLinFactNeighborY="-8861">
        <dgm:presLayoutVars>
          <dgm:chMax val="0"/>
          <dgm:chPref val="0"/>
        </dgm:presLayoutVars>
      </dgm:prSet>
      <dgm:spPr/>
    </dgm:pt>
    <dgm:pt modelId="{CBF89CE6-14B6-4C4D-B341-4B72CE421E94}" type="pres">
      <dgm:prSet presAssocID="{F65A12D8-1348-4D9C-8472-112EB277606E}" presName="txSpace" presStyleCnt="0"/>
      <dgm:spPr/>
    </dgm:pt>
    <dgm:pt modelId="{7C4110D7-2FD4-45E5-B323-C3BD52211556}" type="pres">
      <dgm:prSet presAssocID="{F65A12D8-1348-4D9C-8472-112EB277606E}" presName="desTx" presStyleLbl="revTx" presStyleIdx="1" presStyleCnt="6">
        <dgm:presLayoutVars/>
      </dgm:prSet>
      <dgm:spPr/>
    </dgm:pt>
    <dgm:pt modelId="{72746B16-3AD1-4D6E-9E4D-E938EFB32331}" type="pres">
      <dgm:prSet presAssocID="{B7D781D6-53D4-4CCA-877A-280543FAA72D}" presName="sibTrans" presStyleCnt="0"/>
      <dgm:spPr/>
    </dgm:pt>
    <dgm:pt modelId="{71E857B9-BD1C-4F20-A9E1-BB28D6272341}" type="pres">
      <dgm:prSet presAssocID="{939CEA36-B55A-49C9-843F-E76A5DC5FF51}" presName="compNode" presStyleCnt="0"/>
      <dgm:spPr/>
    </dgm:pt>
    <dgm:pt modelId="{F33DD97D-B14D-4F3E-BB03-9D476D85A956}" type="pres">
      <dgm:prSet presAssocID="{939CEA36-B55A-49C9-843F-E76A5DC5FF51}" presName="iconRect" presStyleLbl="node1" presStyleIdx="1" presStyleCnt="3" custLinFactNeighborX="69942" custLinFactNeighborY="-531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E55D851A-658D-4519-A21A-E75FF0770E55}" type="pres">
      <dgm:prSet presAssocID="{939CEA36-B55A-49C9-843F-E76A5DC5FF51}" presName="iconSpace" presStyleCnt="0"/>
      <dgm:spPr/>
    </dgm:pt>
    <dgm:pt modelId="{D095B897-3CC6-479C-ADC2-F8D6AD6524FF}" type="pres">
      <dgm:prSet presAssocID="{939CEA36-B55A-49C9-843F-E76A5DC5FF51}" presName="parTx" presStyleLbl="revTx" presStyleIdx="2" presStyleCnt="6" custLinFactNeighborX="-3" custLinFactNeighborY="-14175">
        <dgm:presLayoutVars>
          <dgm:chMax val="0"/>
          <dgm:chPref val="0"/>
        </dgm:presLayoutVars>
      </dgm:prSet>
      <dgm:spPr/>
    </dgm:pt>
    <dgm:pt modelId="{8CCBC51E-7A6A-425B-BB6A-6220D2D86B17}" type="pres">
      <dgm:prSet presAssocID="{939CEA36-B55A-49C9-843F-E76A5DC5FF51}" presName="txSpace" presStyleCnt="0"/>
      <dgm:spPr/>
    </dgm:pt>
    <dgm:pt modelId="{023ADE98-34B8-4369-A915-26E92BD7DAB2}" type="pres">
      <dgm:prSet presAssocID="{939CEA36-B55A-49C9-843F-E76A5DC5FF51}" presName="desTx" presStyleLbl="revTx" presStyleIdx="3" presStyleCnt="6">
        <dgm:presLayoutVars/>
      </dgm:prSet>
      <dgm:spPr/>
    </dgm:pt>
    <dgm:pt modelId="{4CAA9C2A-2AD9-4C68-8B50-00C6A9288EDE}" type="pres">
      <dgm:prSet presAssocID="{15F65D34-894D-43A1-B294-0A9EDF2E1115}" presName="sibTrans" presStyleCnt="0"/>
      <dgm:spPr/>
    </dgm:pt>
    <dgm:pt modelId="{6648DD70-E6B3-43C4-9084-7FBAFC427ACD}" type="pres">
      <dgm:prSet presAssocID="{80CD0A1D-CF64-4D27-B1F8-991F978C167B}" presName="compNode" presStyleCnt="0"/>
      <dgm:spPr/>
    </dgm:pt>
    <dgm:pt modelId="{2E06EC0D-C869-44DF-863F-582E6BEF8572}" type="pres">
      <dgm:prSet presAssocID="{80CD0A1D-CF64-4D27-B1F8-991F978C167B}" presName="iconRect" presStyleLbl="node1" presStyleIdx="2" presStyleCnt="3" custLinFactNeighborX="43285" custLinFactNeighborY="-759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93EC15AD-0ADE-4DEC-8CAC-9EE6BFA9A216}" type="pres">
      <dgm:prSet presAssocID="{80CD0A1D-CF64-4D27-B1F8-991F978C167B}" presName="iconSpace" presStyleCnt="0"/>
      <dgm:spPr/>
    </dgm:pt>
    <dgm:pt modelId="{466C96D7-A892-4E6B-B11D-AE36BAA2D4EF}" type="pres">
      <dgm:prSet presAssocID="{80CD0A1D-CF64-4D27-B1F8-991F978C167B}" presName="parTx" presStyleLbl="revTx" presStyleIdx="4" presStyleCnt="6" custLinFactNeighborX="-14300" custLinFactNeighborY="-5316">
        <dgm:presLayoutVars>
          <dgm:chMax val="0"/>
          <dgm:chPref val="0"/>
        </dgm:presLayoutVars>
      </dgm:prSet>
      <dgm:spPr/>
    </dgm:pt>
    <dgm:pt modelId="{215ED92A-1AF4-48BF-AC96-C0700A0F0F43}" type="pres">
      <dgm:prSet presAssocID="{80CD0A1D-CF64-4D27-B1F8-991F978C167B}" presName="txSpace" presStyleCnt="0"/>
      <dgm:spPr/>
    </dgm:pt>
    <dgm:pt modelId="{01133EA2-7281-4FD8-BD02-A7C9DE9F1019}" type="pres">
      <dgm:prSet presAssocID="{80CD0A1D-CF64-4D27-B1F8-991F978C167B}" presName="desTx" presStyleLbl="revTx" presStyleIdx="5" presStyleCnt="6">
        <dgm:presLayoutVars/>
      </dgm:prSet>
      <dgm:spPr/>
    </dgm:pt>
  </dgm:ptLst>
  <dgm:cxnLst>
    <dgm:cxn modelId="{87129403-3269-4B5E-878F-BF10578AFBF3}" type="presOf" srcId="{80CD0A1D-CF64-4D27-B1F8-991F978C167B}" destId="{466C96D7-A892-4E6B-B11D-AE36BAA2D4EF}" srcOrd="0" destOrd="0" presId="urn:microsoft.com/office/officeart/2018/2/layout/IconLabelDescriptionList"/>
    <dgm:cxn modelId="{23908312-61C0-4B43-BFBB-01BFF9FC5EBF}" type="presOf" srcId="{939CEA36-B55A-49C9-843F-E76A5DC5FF51}" destId="{D095B897-3CC6-479C-ADC2-F8D6AD6524FF}" srcOrd="0" destOrd="0" presId="urn:microsoft.com/office/officeart/2018/2/layout/IconLabelDescriptionList"/>
    <dgm:cxn modelId="{4534E21D-6B1C-430C-8346-2DA85550EC3A}" srcId="{94AA8620-9F74-401D-8C7F-86540CDE250F}" destId="{F65A12D8-1348-4D9C-8472-112EB277606E}" srcOrd="0" destOrd="0" parTransId="{CD3E30F5-0856-4EED-ADCD-076AF90D3980}" sibTransId="{B7D781D6-53D4-4CCA-877A-280543FAA72D}"/>
    <dgm:cxn modelId="{B2AB605E-EA5B-4085-9454-F5C2A2875CF5}" type="presOf" srcId="{94AA8620-9F74-401D-8C7F-86540CDE250F}" destId="{ED0A4339-E2FD-434C-9864-76447385F473}" srcOrd="0" destOrd="0" presId="urn:microsoft.com/office/officeart/2018/2/layout/IconLabelDescriptionList"/>
    <dgm:cxn modelId="{F8B6CA42-54EB-4615-B713-D6BC21B4CB12}" type="presOf" srcId="{97E32D80-FB32-4D41-932F-7B5586966116}" destId="{7C4110D7-2FD4-45E5-B323-C3BD52211556}" srcOrd="0" destOrd="0" presId="urn:microsoft.com/office/officeart/2018/2/layout/IconLabelDescriptionList"/>
    <dgm:cxn modelId="{80A98746-3E50-4403-BA64-78AF86C4AC97}" type="presOf" srcId="{F65A12D8-1348-4D9C-8472-112EB277606E}" destId="{2BCFBFF2-D7EA-4226-B987-42CC81BF5012}" srcOrd="0" destOrd="0" presId="urn:microsoft.com/office/officeart/2018/2/layout/IconLabelDescriptionList"/>
    <dgm:cxn modelId="{2F7B5F4C-B4F9-4A75-A7AF-0304C88CC21F}" srcId="{939CEA36-B55A-49C9-843F-E76A5DC5FF51}" destId="{A96F9E88-1CDE-4D4E-8D45-493063182FA3}" srcOrd="0" destOrd="0" parTransId="{53604F30-D65A-4E28-80A5-BF724885A8E3}" sibTransId="{26DC16D3-CDEF-45A0-9BE6-38620134759C}"/>
    <dgm:cxn modelId="{70257089-1011-4E15-9A5B-AA3A3575BEDF}" srcId="{94AA8620-9F74-401D-8C7F-86540CDE250F}" destId="{80CD0A1D-CF64-4D27-B1F8-991F978C167B}" srcOrd="2" destOrd="0" parTransId="{A00451CA-B48F-47E3-8E93-05D000A43F39}" sibTransId="{95773645-2175-4561-88C4-441A759F722D}"/>
    <dgm:cxn modelId="{5948928E-D4D9-45A1-89FB-C33BDEC0FDE6}" srcId="{F65A12D8-1348-4D9C-8472-112EB277606E}" destId="{97E32D80-FB32-4D41-932F-7B5586966116}" srcOrd="0" destOrd="0" parTransId="{872EC984-AA33-4274-9059-11F4D09839CD}" sibTransId="{67B73F9E-A3FB-4954-A3F4-0DC36F0E151D}"/>
    <dgm:cxn modelId="{1239C390-23D2-455A-8CC5-D0DE5EBD28B7}" type="presOf" srcId="{A96F9E88-1CDE-4D4E-8D45-493063182FA3}" destId="{023ADE98-34B8-4369-A915-26E92BD7DAB2}" srcOrd="0" destOrd="0" presId="urn:microsoft.com/office/officeart/2018/2/layout/IconLabelDescriptionList"/>
    <dgm:cxn modelId="{C81DA994-EC1E-41C6-8F4E-84FFCD1C6BD9}" srcId="{94AA8620-9F74-401D-8C7F-86540CDE250F}" destId="{939CEA36-B55A-49C9-843F-E76A5DC5FF51}" srcOrd="1" destOrd="0" parTransId="{1EF3AC2F-50CE-4BB4-85F1-8F16A75A23A0}" sibTransId="{15F65D34-894D-43A1-B294-0A9EDF2E1115}"/>
    <dgm:cxn modelId="{A89BF95A-D921-4755-82D2-9CDDAD8DF3C9}" type="presParOf" srcId="{ED0A4339-E2FD-434C-9864-76447385F473}" destId="{CC68F68F-A338-4C1D-A521-60D34EAA48A2}" srcOrd="0" destOrd="0" presId="urn:microsoft.com/office/officeart/2018/2/layout/IconLabelDescriptionList"/>
    <dgm:cxn modelId="{64E65D73-B90D-4FB4-A934-3048E39FE745}" type="presParOf" srcId="{CC68F68F-A338-4C1D-A521-60D34EAA48A2}" destId="{4B97E8DF-4F6B-4279-B578-2A7B3007A6B5}" srcOrd="0" destOrd="0" presId="urn:microsoft.com/office/officeart/2018/2/layout/IconLabelDescriptionList"/>
    <dgm:cxn modelId="{CDC91560-07BB-4FA2-B63E-81EBE4C81183}" type="presParOf" srcId="{CC68F68F-A338-4C1D-A521-60D34EAA48A2}" destId="{7441B2E9-FCCA-4302-86B9-CB5BDD125767}" srcOrd="1" destOrd="0" presId="urn:microsoft.com/office/officeart/2018/2/layout/IconLabelDescriptionList"/>
    <dgm:cxn modelId="{3E07EF80-03F4-4C19-BD05-537EFEE8DF49}" type="presParOf" srcId="{CC68F68F-A338-4C1D-A521-60D34EAA48A2}" destId="{2BCFBFF2-D7EA-4226-B987-42CC81BF5012}" srcOrd="2" destOrd="0" presId="urn:microsoft.com/office/officeart/2018/2/layout/IconLabelDescriptionList"/>
    <dgm:cxn modelId="{0423BE51-EF93-4F33-9A10-EABD548301A4}" type="presParOf" srcId="{CC68F68F-A338-4C1D-A521-60D34EAA48A2}" destId="{CBF89CE6-14B6-4C4D-B341-4B72CE421E94}" srcOrd="3" destOrd="0" presId="urn:microsoft.com/office/officeart/2018/2/layout/IconLabelDescriptionList"/>
    <dgm:cxn modelId="{25AA6E07-F209-4BDF-B3A7-50AEB9A69A55}" type="presParOf" srcId="{CC68F68F-A338-4C1D-A521-60D34EAA48A2}" destId="{7C4110D7-2FD4-45E5-B323-C3BD52211556}" srcOrd="4" destOrd="0" presId="urn:microsoft.com/office/officeart/2018/2/layout/IconLabelDescriptionList"/>
    <dgm:cxn modelId="{5829B5C9-D5D7-40E9-85A2-580F0BDB89AD}" type="presParOf" srcId="{ED0A4339-E2FD-434C-9864-76447385F473}" destId="{72746B16-3AD1-4D6E-9E4D-E938EFB32331}" srcOrd="1" destOrd="0" presId="urn:microsoft.com/office/officeart/2018/2/layout/IconLabelDescriptionList"/>
    <dgm:cxn modelId="{D0CFB435-5A79-4782-8D8D-41EC3065F2EA}" type="presParOf" srcId="{ED0A4339-E2FD-434C-9864-76447385F473}" destId="{71E857B9-BD1C-4F20-A9E1-BB28D6272341}" srcOrd="2" destOrd="0" presId="urn:microsoft.com/office/officeart/2018/2/layout/IconLabelDescriptionList"/>
    <dgm:cxn modelId="{A28A6438-202E-485F-B559-9443B565E15E}" type="presParOf" srcId="{71E857B9-BD1C-4F20-A9E1-BB28D6272341}" destId="{F33DD97D-B14D-4F3E-BB03-9D476D85A956}" srcOrd="0" destOrd="0" presId="urn:microsoft.com/office/officeart/2018/2/layout/IconLabelDescriptionList"/>
    <dgm:cxn modelId="{8FA2D5C1-A15C-41DE-8282-98DFB8F35C86}" type="presParOf" srcId="{71E857B9-BD1C-4F20-A9E1-BB28D6272341}" destId="{E55D851A-658D-4519-A21A-E75FF0770E55}" srcOrd="1" destOrd="0" presId="urn:microsoft.com/office/officeart/2018/2/layout/IconLabelDescriptionList"/>
    <dgm:cxn modelId="{2A5E0E4B-8B8E-4BE1-8051-5049347A61D1}" type="presParOf" srcId="{71E857B9-BD1C-4F20-A9E1-BB28D6272341}" destId="{D095B897-3CC6-479C-ADC2-F8D6AD6524FF}" srcOrd="2" destOrd="0" presId="urn:microsoft.com/office/officeart/2018/2/layout/IconLabelDescriptionList"/>
    <dgm:cxn modelId="{87DB5CED-F186-4CB9-8767-B94736E9F2C3}" type="presParOf" srcId="{71E857B9-BD1C-4F20-A9E1-BB28D6272341}" destId="{8CCBC51E-7A6A-425B-BB6A-6220D2D86B17}" srcOrd="3" destOrd="0" presId="urn:microsoft.com/office/officeart/2018/2/layout/IconLabelDescriptionList"/>
    <dgm:cxn modelId="{9EB2C62A-A614-4E31-9647-0D17B3B62C79}" type="presParOf" srcId="{71E857B9-BD1C-4F20-A9E1-BB28D6272341}" destId="{023ADE98-34B8-4369-A915-26E92BD7DAB2}" srcOrd="4" destOrd="0" presId="urn:microsoft.com/office/officeart/2018/2/layout/IconLabelDescriptionList"/>
    <dgm:cxn modelId="{00E4F34B-1EBC-4D2A-A742-29B085C6B04B}" type="presParOf" srcId="{ED0A4339-E2FD-434C-9864-76447385F473}" destId="{4CAA9C2A-2AD9-4C68-8B50-00C6A9288EDE}" srcOrd="3" destOrd="0" presId="urn:microsoft.com/office/officeart/2018/2/layout/IconLabelDescriptionList"/>
    <dgm:cxn modelId="{53299CD8-BD53-44A9-81B7-CBFBCB45C88D}" type="presParOf" srcId="{ED0A4339-E2FD-434C-9864-76447385F473}" destId="{6648DD70-E6B3-43C4-9084-7FBAFC427ACD}" srcOrd="4" destOrd="0" presId="urn:microsoft.com/office/officeart/2018/2/layout/IconLabelDescriptionList"/>
    <dgm:cxn modelId="{E63CFD9B-B358-443D-B906-57FBB24B1E20}" type="presParOf" srcId="{6648DD70-E6B3-43C4-9084-7FBAFC427ACD}" destId="{2E06EC0D-C869-44DF-863F-582E6BEF8572}" srcOrd="0" destOrd="0" presId="urn:microsoft.com/office/officeart/2018/2/layout/IconLabelDescriptionList"/>
    <dgm:cxn modelId="{15D22150-87DD-429D-870F-CDEA4521E798}" type="presParOf" srcId="{6648DD70-E6B3-43C4-9084-7FBAFC427ACD}" destId="{93EC15AD-0ADE-4DEC-8CAC-9EE6BFA9A216}" srcOrd="1" destOrd="0" presId="urn:microsoft.com/office/officeart/2018/2/layout/IconLabelDescriptionList"/>
    <dgm:cxn modelId="{9B00AD19-EA33-4A85-90B5-E8E6A4FF8372}" type="presParOf" srcId="{6648DD70-E6B3-43C4-9084-7FBAFC427ACD}" destId="{466C96D7-A892-4E6B-B11D-AE36BAA2D4EF}" srcOrd="2" destOrd="0" presId="urn:microsoft.com/office/officeart/2018/2/layout/IconLabelDescriptionList"/>
    <dgm:cxn modelId="{ACC1D14C-8808-4696-B661-E4BD1B3F3ADE}" type="presParOf" srcId="{6648DD70-E6B3-43C4-9084-7FBAFC427ACD}" destId="{215ED92A-1AF4-48BF-AC96-C0700A0F0F43}" srcOrd="3" destOrd="0" presId="urn:microsoft.com/office/officeart/2018/2/layout/IconLabelDescriptionList"/>
    <dgm:cxn modelId="{2D2912BC-18D4-4DFD-998A-F1B7F660BB58}" type="presParOf" srcId="{6648DD70-E6B3-43C4-9084-7FBAFC427ACD}" destId="{01133EA2-7281-4FD8-BD02-A7C9DE9F101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168C07-8A2D-4D49-8EA1-A1201677835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D5D4F6-41B6-4151-A3C0-8083D4B8EBA4}">
      <dgm:prSet/>
      <dgm:spPr/>
      <dgm:t>
        <a:bodyPr/>
        <a:lstStyle/>
        <a:p>
          <a:pPr>
            <a:defRPr b="1"/>
          </a:pPr>
          <a:r>
            <a:rPr lang="en-US" baseline="0"/>
            <a:t>Pros</a:t>
          </a:r>
          <a:endParaRPr lang="en-US"/>
        </a:p>
      </dgm:t>
    </dgm:pt>
    <dgm:pt modelId="{AE1E0E72-5ACA-4BBD-9192-BCDFD34D552E}" type="parTrans" cxnId="{22C9AC8F-2935-4326-BA23-B8FBDD802BEA}">
      <dgm:prSet/>
      <dgm:spPr/>
      <dgm:t>
        <a:bodyPr/>
        <a:lstStyle/>
        <a:p>
          <a:endParaRPr lang="en-US"/>
        </a:p>
      </dgm:t>
    </dgm:pt>
    <dgm:pt modelId="{AD8B93FB-8F3B-4193-BE3D-653C8636B330}" type="sibTrans" cxnId="{22C9AC8F-2935-4326-BA23-B8FBDD802BEA}">
      <dgm:prSet/>
      <dgm:spPr/>
      <dgm:t>
        <a:bodyPr/>
        <a:lstStyle/>
        <a:p>
          <a:endParaRPr lang="en-US"/>
        </a:p>
      </dgm:t>
    </dgm:pt>
    <dgm:pt modelId="{A53E2F52-D8BD-4905-ACD7-35B5A2F5039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- Easy to build the base functionality</a:t>
          </a:r>
        </a:p>
      </dgm:t>
    </dgm:pt>
    <dgm:pt modelId="{ADAF2111-6EFF-431B-ABB4-D3678D2D0733}" type="parTrans" cxnId="{F1900F59-B6BF-4192-8961-6F51172ECAA6}">
      <dgm:prSet/>
      <dgm:spPr/>
      <dgm:t>
        <a:bodyPr/>
        <a:lstStyle/>
        <a:p>
          <a:endParaRPr lang="en-US"/>
        </a:p>
      </dgm:t>
    </dgm:pt>
    <dgm:pt modelId="{DB290FC9-4C86-438E-BFD4-AF43F53D4658}" type="sibTrans" cxnId="{F1900F59-B6BF-4192-8961-6F51172ECAA6}">
      <dgm:prSet/>
      <dgm:spPr/>
      <dgm:t>
        <a:bodyPr/>
        <a:lstStyle/>
        <a:p>
          <a:endParaRPr lang="en-US"/>
        </a:p>
      </dgm:t>
    </dgm:pt>
    <dgm:pt modelId="{C71AA94F-64C7-4F8C-86F8-6176E07311CD}">
      <dgm:prSet/>
      <dgm:spPr/>
      <dgm:t>
        <a:bodyPr/>
        <a:lstStyle/>
        <a:p>
          <a:pPr>
            <a:buNone/>
          </a:pPr>
          <a:r>
            <a:rPr lang="en-US"/>
            <a:t>- Scalable</a:t>
          </a:r>
        </a:p>
      </dgm:t>
    </dgm:pt>
    <dgm:pt modelId="{F401DA58-04F9-4F2C-9742-482B12859F7E}" type="parTrans" cxnId="{F581257D-B801-4236-BAB7-7AAF224D1896}">
      <dgm:prSet/>
      <dgm:spPr/>
      <dgm:t>
        <a:bodyPr/>
        <a:lstStyle/>
        <a:p>
          <a:endParaRPr lang="en-US"/>
        </a:p>
      </dgm:t>
    </dgm:pt>
    <dgm:pt modelId="{8387538D-A63F-4BD1-9D6C-F8324C104F23}" type="sibTrans" cxnId="{F581257D-B801-4236-BAB7-7AAF224D1896}">
      <dgm:prSet/>
      <dgm:spPr/>
      <dgm:t>
        <a:bodyPr/>
        <a:lstStyle/>
        <a:p>
          <a:endParaRPr lang="en-US"/>
        </a:p>
      </dgm:t>
    </dgm:pt>
    <dgm:pt modelId="{99C9A0B5-84CE-4DFF-A914-C18E451D7682}">
      <dgm:prSet/>
      <dgm:spPr/>
      <dgm:t>
        <a:bodyPr/>
        <a:lstStyle/>
        <a:p>
          <a:pPr>
            <a:defRPr b="1"/>
          </a:pPr>
          <a:r>
            <a:rPr lang="en-US" baseline="0"/>
            <a:t>Cons</a:t>
          </a:r>
          <a:endParaRPr lang="en-US"/>
        </a:p>
      </dgm:t>
    </dgm:pt>
    <dgm:pt modelId="{A27A6F5C-DDE5-4B05-A72C-D645A20B4482}" type="parTrans" cxnId="{B0B33759-9C00-4E98-8A97-E7070C79C05B}">
      <dgm:prSet/>
      <dgm:spPr/>
      <dgm:t>
        <a:bodyPr/>
        <a:lstStyle/>
        <a:p>
          <a:endParaRPr lang="en-US"/>
        </a:p>
      </dgm:t>
    </dgm:pt>
    <dgm:pt modelId="{A5C3ABD5-B278-4116-81BA-794758100FC6}" type="sibTrans" cxnId="{B0B33759-9C00-4E98-8A97-E7070C79C05B}">
      <dgm:prSet/>
      <dgm:spPr/>
      <dgm:t>
        <a:bodyPr/>
        <a:lstStyle/>
        <a:p>
          <a:endParaRPr lang="en-US"/>
        </a:p>
      </dgm:t>
    </dgm:pt>
    <dgm:pt modelId="{F80E5E9E-0767-48C3-850F-8F26C11A5340}">
      <dgm:prSet/>
      <dgm:spPr/>
      <dgm:t>
        <a:bodyPr/>
        <a:lstStyle/>
        <a:p>
          <a:r>
            <a:rPr lang="en-US"/>
            <a:t>- Does not allow for easy upgradability</a:t>
          </a:r>
        </a:p>
      </dgm:t>
    </dgm:pt>
    <dgm:pt modelId="{29B3CFAA-E3CD-4CD3-8818-D1AFB08CD6F7}" type="parTrans" cxnId="{AA2B604B-4CB4-4146-A6A6-80E34C4696C7}">
      <dgm:prSet/>
      <dgm:spPr/>
      <dgm:t>
        <a:bodyPr/>
        <a:lstStyle/>
        <a:p>
          <a:endParaRPr lang="en-US"/>
        </a:p>
      </dgm:t>
    </dgm:pt>
    <dgm:pt modelId="{1BEA7763-21EC-44A4-91B0-0C752151CA10}" type="sibTrans" cxnId="{AA2B604B-4CB4-4146-A6A6-80E34C4696C7}">
      <dgm:prSet/>
      <dgm:spPr/>
      <dgm:t>
        <a:bodyPr/>
        <a:lstStyle/>
        <a:p>
          <a:endParaRPr lang="en-US"/>
        </a:p>
      </dgm:t>
    </dgm:pt>
    <dgm:pt modelId="{E002992A-AAFD-4531-92DA-CFFEFC3882DB}" type="pres">
      <dgm:prSet presAssocID="{18168C07-8A2D-4D49-8EA1-A1201677835E}" presName="root" presStyleCnt="0">
        <dgm:presLayoutVars>
          <dgm:dir/>
          <dgm:resizeHandles val="exact"/>
        </dgm:presLayoutVars>
      </dgm:prSet>
      <dgm:spPr/>
    </dgm:pt>
    <dgm:pt modelId="{627CC391-D4EF-49ED-B506-134205146E40}" type="pres">
      <dgm:prSet presAssocID="{9BD5D4F6-41B6-4151-A3C0-8083D4B8EBA4}" presName="compNode" presStyleCnt="0"/>
      <dgm:spPr/>
    </dgm:pt>
    <dgm:pt modelId="{74D5C61E-69C2-4242-86F8-A3BE0CE59D7F}" type="pres">
      <dgm:prSet presAssocID="{9BD5D4F6-41B6-4151-A3C0-8083D4B8EBA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241017C3-8A63-4F94-B4B0-2DD2C6C19FC6}" type="pres">
      <dgm:prSet presAssocID="{9BD5D4F6-41B6-4151-A3C0-8083D4B8EBA4}" presName="iconSpace" presStyleCnt="0"/>
      <dgm:spPr/>
    </dgm:pt>
    <dgm:pt modelId="{B5ED494F-F03D-4AC8-8872-78BD5A87FB7D}" type="pres">
      <dgm:prSet presAssocID="{9BD5D4F6-41B6-4151-A3C0-8083D4B8EBA4}" presName="parTx" presStyleLbl="revTx" presStyleIdx="0" presStyleCnt="4">
        <dgm:presLayoutVars>
          <dgm:chMax val="0"/>
          <dgm:chPref val="0"/>
        </dgm:presLayoutVars>
      </dgm:prSet>
      <dgm:spPr/>
    </dgm:pt>
    <dgm:pt modelId="{838C5841-7F97-495F-85EB-E64DFCBE0872}" type="pres">
      <dgm:prSet presAssocID="{9BD5D4F6-41B6-4151-A3C0-8083D4B8EBA4}" presName="txSpace" presStyleCnt="0"/>
      <dgm:spPr/>
    </dgm:pt>
    <dgm:pt modelId="{71FB689D-EBFD-45BC-83F3-752E8405B47D}" type="pres">
      <dgm:prSet presAssocID="{9BD5D4F6-41B6-4151-A3C0-8083D4B8EBA4}" presName="desTx" presStyleLbl="revTx" presStyleIdx="1" presStyleCnt="4">
        <dgm:presLayoutVars/>
      </dgm:prSet>
      <dgm:spPr/>
    </dgm:pt>
    <dgm:pt modelId="{AEF9AF05-5BA1-4885-B970-F0CD1C5CC8C1}" type="pres">
      <dgm:prSet presAssocID="{AD8B93FB-8F3B-4193-BE3D-653C8636B330}" presName="sibTrans" presStyleCnt="0"/>
      <dgm:spPr/>
    </dgm:pt>
    <dgm:pt modelId="{BAFB7D1C-4CCC-4EB4-90CC-601845B7A5A8}" type="pres">
      <dgm:prSet presAssocID="{99C9A0B5-84CE-4DFF-A914-C18E451D7682}" presName="compNode" presStyleCnt="0"/>
      <dgm:spPr/>
    </dgm:pt>
    <dgm:pt modelId="{4073F7F0-9287-4076-963A-E7EA95F7196D}" type="pres">
      <dgm:prSet presAssocID="{99C9A0B5-84CE-4DFF-A914-C18E451D768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CAE4F7EE-0F6E-4583-B469-B97305B15FBA}" type="pres">
      <dgm:prSet presAssocID="{99C9A0B5-84CE-4DFF-A914-C18E451D7682}" presName="iconSpace" presStyleCnt="0"/>
      <dgm:spPr/>
    </dgm:pt>
    <dgm:pt modelId="{18A38B75-FB72-4ECC-8B79-D39DFC10843D}" type="pres">
      <dgm:prSet presAssocID="{99C9A0B5-84CE-4DFF-A914-C18E451D7682}" presName="parTx" presStyleLbl="revTx" presStyleIdx="2" presStyleCnt="4">
        <dgm:presLayoutVars>
          <dgm:chMax val="0"/>
          <dgm:chPref val="0"/>
        </dgm:presLayoutVars>
      </dgm:prSet>
      <dgm:spPr/>
    </dgm:pt>
    <dgm:pt modelId="{37298582-5094-425E-B3A6-90943974C182}" type="pres">
      <dgm:prSet presAssocID="{99C9A0B5-84CE-4DFF-A914-C18E451D7682}" presName="txSpace" presStyleCnt="0"/>
      <dgm:spPr/>
    </dgm:pt>
    <dgm:pt modelId="{932C4F49-522C-4556-8D4C-646A93994265}" type="pres">
      <dgm:prSet presAssocID="{99C9A0B5-84CE-4DFF-A914-C18E451D7682}" presName="desTx" presStyleLbl="revTx" presStyleIdx="3" presStyleCnt="4">
        <dgm:presLayoutVars/>
      </dgm:prSet>
      <dgm:spPr/>
    </dgm:pt>
  </dgm:ptLst>
  <dgm:cxnLst>
    <dgm:cxn modelId="{50833422-C8AA-43A4-8D16-D828473CE5A9}" type="presOf" srcId="{C71AA94F-64C7-4F8C-86F8-6176E07311CD}" destId="{71FB689D-EBFD-45BC-83F3-752E8405B47D}" srcOrd="0" destOrd="1" presId="urn:microsoft.com/office/officeart/2018/5/layout/CenteredIconLabelDescriptionList"/>
    <dgm:cxn modelId="{AD3E653D-CB9A-4509-99BA-D8F74CFA60D6}" type="presOf" srcId="{9BD5D4F6-41B6-4151-A3C0-8083D4B8EBA4}" destId="{B5ED494F-F03D-4AC8-8872-78BD5A87FB7D}" srcOrd="0" destOrd="0" presId="urn:microsoft.com/office/officeart/2018/5/layout/CenteredIconLabelDescriptionList"/>
    <dgm:cxn modelId="{AA2B604B-4CB4-4146-A6A6-80E34C4696C7}" srcId="{99C9A0B5-84CE-4DFF-A914-C18E451D7682}" destId="{F80E5E9E-0767-48C3-850F-8F26C11A5340}" srcOrd="0" destOrd="0" parTransId="{29B3CFAA-E3CD-4CD3-8818-D1AFB08CD6F7}" sibTransId="{1BEA7763-21EC-44A4-91B0-0C752151CA10}"/>
    <dgm:cxn modelId="{F1900F59-B6BF-4192-8961-6F51172ECAA6}" srcId="{9BD5D4F6-41B6-4151-A3C0-8083D4B8EBA4}" destId="{A53E2F52-D8BD-4905-ACD7-35B5A2F50390}" srcOrd="0" destOrd="0" parTransId="{ADAF2111-6EFF-431B-ABB4-D3678D2D0733}" sibTransId="{DB290FC9-4C86-438E-BFD4-AF43F53D4658}"/>
    <dgm:cxn modelId="{B0B33759-9C00-4E98-8A97-E7070C79C05B}" srcId="{18168C07-8A2D-4D49-8EA1-A1201677835E}" destId="{99C9A0B5-84CE-4DFF-A914-C18E451D7682}" srcOrd="1" destOrd="0" parTransId="{A27A6F5C-DDE5-4B05-A72C-D645A20B4482}" sibTransId="{A5C3ABD5-B278-4116-81BA-794758100FC6}"/>
    <dgm:cxn modelId="{F581257D-B801-4236-BAB7-7AAF224D1896}" srcId="{9BD5D4F6-41B6-4151-A3C0-8083D4B8EBA4}" destId="{C71AA94F-64C7-4F8C-86F8-6176E07311CD}" srcOrd="1" destOrd="0" parTransId="{F401DA58-04F9-4F2C-9742-482B12859F7E}" sibTransId="{8387538D-A63F-4BD1-9D6C-F8324C104F23}"/>
    <dgm:cxn modelId="{3916068D-BC49-4160-8277-971B02760DBE}" type="presOf" srcId="{F80E5E9E-0767-48C3-850F-8F26C11A5340}" destId="{932C4F49-522C-4556-8D4C-646A93994265}" srcOrd="0" destOrd="0" presId="urn:microsoft.com/office/officeart/2018/5/layout/CenteredIconLabelDescriptionList"/>
    <dgm:cxn modelId="{446C338D-6539-4C3C-A926-BC65604EC241}" type="presOf" srcId="{A53E2F52-D8BD-4905-ACD7-35B5A2F50390}" destId="{71FB689D-EBFD-45BC-83F3-752E8405B47D}" srcOrd="0" destOrd="0" presId="urn:microsoft.com/office/officeart/2018/5/layout/CenteredIconLabelDescriptionList"/>
    <dgm:cxn modelId="{22C9AC8F-2935-4326-BA23-B8FBDD802BEA}" srcId="{18168C07-8A2D-4D49-8EA1-A1201677835E}" destId="{9BD5D4F6-41B6-4151-A3C0-8083D4B8EBA4}" srcOrd="0" destOrd="0" parTransId="{AE1E0E72-5ACA-4BBD-9192-BCDFD34D552E}" sibTransId="{AD8B93FB-8F3B-4193-BE3D-653C8636B330}"/>
    <dgm:cxn modelId="{3A8AA4B9-E39D-4647-9910-7AA1BBA4DA7C}" type="presOf" srcId="{99C9A0B5-84CE-4DFF-A914-C18E451D7682}" destId="{18A38B75-FB72-4ECC-8B79-D39DFC10843D}" srcOrd="0" destOrd="0" presId="urn:microsoft.com/office/officeart/2018/5/layout/CenteredIconLabelDescriptionList"/>
    <dgm:cxn modelId="{1317EDFF-B096-4353-8C0B-C91BACB6BCBB}" type="presOf" srcId="{18168C07-8A2D-4D49-8EA1-A1201677835E}" destId="{E002992A-AAFD-4531-92DA-CFFEFC3882DB}" srcOrd="0" destOrd="0" presId="urn:microsoft.com/office/officeart/2018/5/layout/CenteredIconLabelDescriptionList"/>
    <dgm:cxn modelId="{6F8F6F11-B6D6-486F-9DF2-839D0B94D224}" type="presParOf" srcId="{E002992A-AAFD-4531-92DA-CFFEFC3882DB}" destId="{627CC391-D4EF-49ED-B506-134205146E40}" srcOrd="0" destOrd="0" presId="urn:microsoft.com/office/officeart/2018/5/layout/CenteredIconLabelDescriptionList"/>
    <dgm:cxn modelId="{FC62E392-A0AC-4016-8A56-7DA335B4349B}" type="presParOf" srcId="{627CC391-D4EF-49ED-B506-134205146E40}" destId="{74D5C61E-69C2-4242-86F8-A3BE0CE59D7F}" srcOrd="0" destOrd="0" presId="urn:microsoft.com/office/officeart/2018/5/layout/CenteredIconLabelDescriptionList"/>
    <dgm:cxn modelId="{556D96FC-B91B-4A3C-A005-6D42DF092E08}" type="presParOf" srcId="{627CC391-D4EF-49ED-B506-134205146E40}" destId="{241017C3-8A63-4F94-B4B0-2DD2C6C19FC6}" srcOrd="1" destOrd="0" presId="urn:microsoft.com/office/officeart/2018/5/layout/CenteredIconLabelDescriptionList"/>
    <dgm:cxn modelId="{7F306664-7004-42DD-928A-0C13BD426BD0}" type="presParOf" srcId="{627CC391-D4EF-49ED-B506-134205146E40}" destId="{B5ED494F-F03D-4AC8-8872-78BD5A87FB7D}" srcOrd="2" destOrd="0" presId="urn:microsoft.com/office/officeart/2018/5/layout/CenteredIconLabelDescriptionList"/>
    <dgm:cxn modelId="{4D6E50F3-9ADD-445C-99BC-34BB0F31FB78}" type="presParOf" srcId="{627CC391-D4EF-49ED-B506-134205146E40}" destId="{838C5841-7F97-495F-85EB-E64DFCBE0872}" srcOrd="3" destOrd="0" presId="urn:microsoft.com/office/officeart/2018/5/layout/CenteredIconLabelDescriptionList"/>
    <dgm:cxn modelId="{B177E72D-68B4-49E8-AF5B-3A4F8EA45871}" type="presParOf" srcId="{627CC391-D4EF-49ED-B506-134205146E40}" destId="{71FB689D-EBFD-45BC-83F3-752E8405B47D}" srcOrd="4" destOrd="0" presId="urn:microsoft.com/office/officeart/2018/5/layout/CenteredIconLabelDescriptionList"/>
    <dgm:cxn modelId="{EC2F7250-A568-45AA-A4A9-E28EB403BC88}" type="presParOf" srcId="{E002992A-AAFD-4531-92DA-CFFEFC3882DB}" destId="{AEF9AF05-5BA1-4885-B970-F0CD1C5CC8C1}" srcOrd="1" destOrd="0" presId="urn:microsoft.com/office/officeart/2018/5/layout/CenteredIconLabelDescriptionList"/>
    <dgm:cxn modelId="{DE726024-4FFB-4C20-B54E-1ECF5FFEA715}" type="presParOf" srcId="{E002992A-AAFD-4531-92DA-CFFEFC3882DB}" destId="{BAFB7D1C-4CCC-4EB4-90CC-601845B7A5A8}" srcOrd="2" destOrd="0" presId="urn:microsoft.com/office/officeart/2018/5/layout/CenteredIconLabelDescriptionList"/>
    <dgm:cxn modelId="{F62569AF-7B5F-4F29-AE18-2EEB7D2B7A90}" type="presParOf" srcId="{BAFB7D1C-4CCC-4EB4-90CC-601845B7A5A8}" destId="{4073F7F0-9287-4076-963A-E7EA95F7196D}" srcOrd="0" destOrd="0" presId="urn:microsoft.com/office/officeart/2018/5/layout/CenteredIconLabelDescriptionList"/>
    <dgm:cxn modelId="{49A9EA72-C1E2-4E6E-A677-6B415FABDFA3}" type="presParOf" srcId="{BAFB7D1C-4CCC-4EB4-90CC-601845B7A5A8}" destId="{CAE4F7EE-0F6E-4583-B469-B97305B15FBA}" srcOrd="1" destOrd="0" presId="urn:microsoft.com/office/officeart/2018/5/layout/CenteredIconLabelDescriptionList"/>
    <dgm:cxn modelId="{2B30B1C5-5961-4250-B565-2CC6BB0E6841}" type="presParOf" srcId="{BAFB7D1C-4CCC-4EB4-90CC-601845B7A5A8}" destId="{18A38B75-FB72-4ECC-8B79-D39DFC10843D}" srcOrd="2" destOrd="0" presId="urn:microsoft.com/office/officeart/2018/5/layout/CenteredIconLabelDescriptionList"/>
    <dgm:cxn modelId="{40E05CC4-4AF5-46C7-AEF0-398458621AC7}" type="presParOf" srcId="{BAFB7D1C-4CCC-4EB4-90CC-601845B7A5A8}" destId="{37298582-5094-425E-B3A6-90943974C182}" srcOrd="3" destOrd="0" presId="urn:microsoft.com/office/officeart/2018/5/layout/CenteredIconLabelDescriptionList"/>
    <dgm:cxn modelId="{7E4E29D4-B16D-4D0D-B6AD-F245AAD435F8}" type="presParOf" srcId="{BAFB7D1C-4CCC-4EB4-90CC-601845B7A5A8}" destId="{932C4F49-522C-4556-8D4C-646A9399426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43F2EB-3004-457D-A349-DB74EB746F6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6F38F9-C0B9-4EDE-AF60-948389DC1CBB}">
      <dgm:prSet/>
      <dgm:spPr/>
      <dgm:t>
        <a:bodyPr/>
        <a:lstStyle/>
        <a:p>
          <a:pPr>
            <a:defRPr b="1"/>
          </a:pPr>
          <a:r>
            <a:rPr lang="en-US"/>
            <a:t>Pros</a:t>
          </a:r>
        </a:p>
      </dgm:t>
    </dgm:pt>
    <dgm:pt modelId="{478B0AAE-559E-4B88-8855-BC74C0E928E7}" type="parTrans" cxnId="{085941E4-6777-4439-A30F-9453F2A32548}">
      <dgm:prSet/>
      <dgm:spPr/>
      <dgm:t>
        <a:bodyPr/>
        <a:lstStyle/>
        <a:p>
          <a:endParaRPr lang="en-US"/>
        </a:p>
      </dgm:t>
    </dgm:pt>
    <dgm:pt modelId="{2D9E91B9-9C8B-472B-A146-46F30A122663}" type="sibTrans" cxnId="{085941E4-6777-4439-A30F-9453F2A32548}">
      <dgm:prSet/>
      <dgm:spPr/>
      <dgm:t>
        <a:bodyPr/>
        <a:lstStyle/>
        <a:p>
          <a:endParaRPr lang="en-US"/>
        </a:p>
      </dgm:t>
    </dgm:pt>
    <dgm:pt modelId="{E738F787-2768-4BD3-B089-120022BD2F01}">
      <dgm:prSet/>
      <dgm:spPr/>
      <dgm:t>
        <a:bodyPr/>
        <a:lstStyle/>
        <a:p>
          <a:r>
            <a:rPr lang="en-US"/>
            <a:t>- Allows for minimal refactoring after adding components</a:t>
          </a:r>
        </a:p>
      </dgm:t>
    </dgm:pt>
    <dgm:pt modelId="{4461FADD-48D2-40CA-BD85-7B9CD4AED0D8}" type="parTrans" cxnId="{46A1720B-3279-4B20-B419-FF2A15A725F6}">
      <dgm:prSet/>
      <dgm:spPr/>
      <dgm:t>
        <a:bodyPr/>
        <a:lstStyle/>
        <a:p>
          <a:endParaRPr lang="en-US"/>
        </a:p>
      </dgm:t>
    </dgm:pt>
    <dgm:pt modelId="{8CDA2B61-10E3-4C49-8D6B-5C12975AAB5F}" type="sibTrans" cxnId="{46A1720B-3279-4B20-B419-FF2A15A725F6}">
      <dgm:prSet/>
      <dgm:spPr/>
      <dgm:t>
        <a:bodyPr/>
        <a:lstStyle/>
        <a:p>
          <a:endParaRPr lang="en-US"/>
        </a:p>
      </dgm:t>
    </dgm:pt>
    <dgm:pt modelId="{AD29F617-8E3F-4922-B2AE-8B249D72A1CF}">
      <dgm:prSet/>
      <dgm:spPr/>
      <dgm:t>
        <a:bodyPr/>
        <a:lstStyle/>
        <a:p>
          <a:r>
            <a:rPr lang="en-US"/>
            <a:t>- Multiple views for one model and controller</a:t>
          </a:r>
        </a:p>
      </dgm:t>
    </dgm:pt>
    <dgm:pt modelId="{3500DA6D-9875-4E4D-857A-6622AC3D94F2}" type="parTrans" cxnId="{D53FC1B1-61E6-4FDC-A76E-622AAAE96A0E}">
      <dgm:prSet/>
      <dgm:spPr/>
      <dgm:t>
        <a:bodyPr/>
        <a:lstStyle/>
        <a:p>
          <a:endParaRPr lang="en-US"/>
        </a:p>
      </dgm:t>
    </dgm:pt>
    <dgm:pt modelId="{99C44B66-C10B-45B3-9DC9-56E9E80FAC52}" type="sibTrans" cxnId="{D53FC1B1-61E6-4FDC-A76E-622AAAE96A0E}">
      <dgm:prSet/>
      <dgm:spPr/>
      <dgm:t>
        <a:bodyPr/>
        <a:lstStyle/>
        <a:p>
          <a:endParaRPr lang="en-US"/>
        </a:p>
      </dgm:t>
    </dgm:pt>
    <dgm:pt modelId="{4B3DEE7F-41A9-428A-90CC-9967A3200463}">
      <dgm:prSet/>
      <dgm:spPr/>
      <dgm:t>
        <a:bodyPr/>
        <a:lstStyle/>
        <a:p>
          <a:pPr>
            <a:defRPr b="1"/>
          </a:pPr>
          <a:r>
            <a:rPr lang="en-US"/>
            <a:t>Cons</a:t>
          </a:r>
        </a:p>
      </dgm:t>
    </dgm:pt>
    <dgm:pt modelId="{8C2D0F27-2125-42AF-BF0B-94DB9160CCF6}" type="parTrans" cxnId="{D8F0A048-3014-44EA-81C1-347092C984FE}">
      <dgm:prSet/>
      <dgm:spPr/>
      <dgm:t>
        <a:bodyPr/>
        <a:lstStyle/>
        <a:p>
          <a:endParaRPr lang="en-US"/>
        </a:p>
      </dgm:t>
    </dgm:pt>
    <dgm:pt modelId="{749D6DDB-9FBD-40DF-B632-83CD7FF30EEF}" type="sibTrans" cxnId="{D8F0A048-3014-44EA-81C1-347092C984FE}">
      <dgm:prSet/>
      <dgm:spPr/>
      <dgm:t>
        <a:bodyPr/>
        <a:lstStyle/>
        <a:p>
          <a:endParaRPr lang="en-US"/>
        </a:p>
      </dgm:t>
    </dgm:pt>
    <dgm:pt modelId="{5FAA5B36-75C0-43B9-BEB6-B947C44BEFCB}">
      <dgm:prSet/>
      <dgm:spPr/>
      <dgm:t>
        <a:bodyPr/>
        <a:lstStyle/>
        <a:p>
          <a:r>
            <a:rPr lang="en-US"/>
            <a:t>Increased complexity for this project	</a:t>
          </a:r>
        </a:p>
      </dgm:t>
    </dgm:pt>
    <dgm:pt modelId="{D6E254CB-42BC-47AA-93E8-CEF7D4ADC764}" type="parTrans" cxnId="{E5E5D925-4413-4271-A044-96B184154AC7}">
      <dgm:prSet/>
      <dgm:spPr/>
      <dgm:t>
        <a:bodyPr/>
        <a:lstStyle/>
        <a:p>
          <a:endParaRPr lang="en-US"/>
        </a:p>
      </dgm:t>
    </dgm:pt>
    <dgm:pt modelId="{67FD2457-52E5-4494-8872-6358713F7E52}" type="sibTrans" cxnId="{E5E5D925-4413-4271-A044-96B184154AC7}">
      <dgm:prSet/>
      <dgm:spPr/>
      <dgm:t>
        <a:bodyPr/>
        <a:lstStyle/>
        <a:p>
          <a:endParaRPr lang="en-US"/>
        </a:p>
      </dgm:t>
    </dgm:pt>
    <dgm:pt modelId="{FD401775-1587-4B9E-829A-8BD0B1CF6394}">
      <dgm:prSet/>
      <dgm:spPr/>
      <dgm:t>
        <a:bodyPr/>
        <a:lstStyle/>
        <a:p>
          <a:r>
            <a:rPr lang="en-US"/>
            <a:t>Can have a mobile view / desktop view</a:t>
          </a:r>
        </a:p>
      </dgm:t>
    </dgm:pt>
    <dgm:pt modelId="{3359057A-B7E1-4F60-965D-4B62C75E5570}" type="sibTrans" cxnId="{D1D19A3B-647F-48E6-B563-6C6F5308CD72}">
      <dgm:prSet/>
      <dgm:spPr/>
      <dgm:t>
        <a:bodyPr/>
        <a:lstStyle/>
        <a:p>
          <a:endParaRPr lang="en-US"/>
        </a:p>
      </dgm:t>
    </dgm:pt>
    <dgm:pt modelId="{0CD9CBF0-D6BD-4DDB-A7F1-F4D395B02E3C}" type="parTrans" cxnId="{D1D19A3B-647F-48E6-B563-6C6F5308CD72}">
      <dgm:prSet/>
      <dgm:spPr/>
      <dgm:t>
        <a:bodyPr/>
        <a:lstStyle/>
        <a:p>
          <a:endParaRPr lang="en-US"/>
        </a:p>
      </dgm:t>
    </dgm:pt>
    <dgm:pt modelId="{B60BDCD7-FF42-4FC8-9445-CDFAB5344599}" type="pres">
      <dgm:prSet presAssocID="{FD43F2EB-3004-457D-A349-DB74EB746F61}" presName="root" presStyleCnt="0">
        <dgm:presLayoutVars>
          <dgm:dir/>
          <dgm:resizeHandles val="exact"/>
        </dgm:presLayoutVars>
      </dgm:prSet>
      <dgm:spPr/>
    </dgm:pt>
    <dgm:pt modelId="{9CF83F1A-9AF8-49FD-8E1B-32E141E8E7FC}" type="pres">
      <dgm:prSet presAssocID="{B16F38F9-C0B9-4EDE-AF60-948389DC1CBB}" presName="compNode" presStyleCnt="0"/>
      <dgm:spPr/>
    </dgm:pt>
    <dgm:pt modelId="{E0D3FD9E-D801-427E-B933-090208387266}" type="pres">
      <dgm:prSet presAssocID="{B16F38F9-C0B9-4EDE-AF60-948389DC1CB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12D41CE9-3848-4AC1-9A10-2C4FDC60390A}" type="pres">
      <dgm:prSet presAssocID="{B16F38F9-C0B9-4EDE-AF60-948389DC1CBB}" presName="iconSpace" presStyleCnt="0"/>
      <dgm:spPr/>
    </dgm:pt>
    <dgm:pt modelId="{37C6C537-4382-4873-972E-0492A0149A65}" type="pres">
      <dgm:prSet presAssocID="{B16F38F9-C0B9-4EDE-AF60-948389DC1CBB}" presName="parTx" presStyleLbl="revTx" presStyleIdx="0" presStyleCnt="4">
        <dgm:presLayoutVars>
          <dgm:chMax val="0"/>
          <dgm:chPref val="0"/>
        </dgm:presLayoutVars>
      </dgm:prSet>
      <dgm:spPr/>
    </dgm:pt>
    <dgm:pt modelId="{C959E688-9989-4E32-897D-6D79DF5FCF3F}" type="pres">
      <dgm:prSet presAssocID="{B16F38F9-C0B9-4EDE-AF60-948389DC1CBB}" presName="txSpace" presStyleCnt="0"/>
      <dgm:spPr/>
    </dgm:pt>
    <dgm:pt modelId="{48130FCD-1A67-4EAC-880D-4B1C47F54C80}" type="pres">
      <dgm:prSet presAssocID="{B16F38F9-C0B9-4EDE-AF60-948389DC1CBB}" presName="desTx" presStyleLbl="revTx" presStyleIdx="1" presStyleCnt="4" custScaleX="114533">
        <dgm:presLayoutVars/>
      </dgm:prSet>
      <dgm:spPr/>
    </dgm:pt>
    <dgm:pt modelId="{5E043A28-0AD3-47F2-A789-07A61E444712}" type="pres">
      <dgm:prSet presAssocID="{2D9E91B9-9C8B-472B-A146-46F30A122663}" presName="sibTrans" presStyleCnt="0"/>
      <dgm:spPr/>
    </dgm:pt>
    <dgm:pt modelId="{15432B2B-2532-4BAB-AC38-381574C97BC8}" type="pres">
      <dgm:prSet presAssocID="{4B3DEE7F-41A9-428A-90CC-9967A3200463}" presName="compNode" presStyleCnt="0"/>
      <dgm:spPr/>
    </dgm:pt>
    <dgm:pt modelId="{60A8CF14-32C4-4328-A143-D732236E4A06}" type="pres">
      <dgm:prSet presAssocID="{4B3DEE7F-41A9-428A-90CC-9967A320046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CCB49162-C420-46F4-B3CD-326024590AD0}" type="pres">
      <dgm:prSet presAssocID="{4B3DEE7F-41A9-428A-90CC-9967A3200463}" presName="iconSpace" presStyleCnt="0"/>
      <dgm:spPr/>
    </dgm:pt>
    <dgm:pt modelId="{D732AAFF-FDB3-4F64-935D-01ABD73AB487}" type="pres">
      <dgm:prSet presAssocID="{4B3DEE7F-41A9-428A-90CC-9967A3200463}" presName="parTx" presStyleLbl="revTx" presStyleIdx="2" presStyleCnt="4">
        <dgm:presLayoutVars>
          <dgm:chMax val="0"/>
          <dgm:chPref val="0"/>
        </dgm:presLayoutVars>
      </dgm:prSet>
      <dgm:spPr/>
    </dgm:pt>
    <dgm:pt modelId="{5540691D-9FF7-4ECB-97CE-97E877E57BC2}" type="pres">
      <dgm:prSet presAssocID="{4B3DEE7F-41A9-428A-90CC-9967A3200463}" presName="txSpace" presStyleCnt="0"/>
      <dgm:spPr/>
    </dgm:pt>
    <dgm:pt modelId="{A3FF9EB6-0953-4EDF-91F2-B29A9F2A05D7}" type="pres">
      <dgm:prSet presAssocID="{4B3DEE7F-41A9-428A-90CC-9967A3200463}" presName="desTx" presStyleLbl="revTx" presStyleIdx="3" presStyleCnt="4">
        <dgm:presLayoutVars/>
      </dgm:prSet>
      <dgm:spPr/>
    </dgm:pt>
  </dgm:ptLst>
  <dgm:cxnLst>
    <dgm:cxn modelId="{46A1720B-3279-4B20-B419-FF2A15A725F6}" srcId="{B16F38F9-C0B9-4EDE-AF60-948389DC1CBB}" destId="{E738F787-2768-4BD3-B089-120022BD2F01}" srcOrd="0" destOrd="0" parTransId="{4461FADD-48D2-40CA-BD85-7B9CD4AED0D8}" sibTransId="{8CDA2B61-10E3-4C49-8D6B-5C12975AAB5F}"/>
    <dgm:cxn modelId="{99BF4013-3F31-4FDF-B91B-62D5CF88FF8F}" type="presOf" srcId="{B16F38F9-C0B9-4EDE-AF60-948389DC1CBB}" destId="{37C6C537-4382-4873-972E-0492A0149A65}" srcOrd="0" destOrd="0" presId="urn:microsoft.com/office/officeart/2018/5/layout/CenteredIconLabelDescriptionList"/>
    <dgm:cxn modelId="{E5E5D925-4413-4271-A044-96B184154AC7}" srcId="{4B3DEE7F-41A9-428A-90CC-9967A3200463}" destId="{5FAA5B36-75C0-43B9-BEB6-B947C44BEFCB}" srcOrd="0" destOrd="0" parTransId="{D6E254CB-42BC-47AA-93E8-CEF7D4ADC764}" sibTransId="{67FD2457-52E5-4494-8872-6358713F7E52}"/>
    <dgm:cxn modelId="{3D994429-9D49-4EB2-BCDA-041A523B882B}" type="presOf" srcId="{FD401775-1587-4B9E-829A-8BD0B1CF6394}" destId="{48130FCD-1A67-4EAC-880D-4B1C47F54C80}" srcOrd="0" destOrd="2" presId="urn:microsoft.com/office/officeart/2018/5/layout/CenteredIconLabelDescriptionList"/>
    <dgm:cxn modelId="{D1D19A3B-647F-48E6-B563-6C6F5308CD72}" srcId="{AD29F617-8E3F-4922-B2AE-8B249D72A1CF}" destId="{FD401775-1587-4B9E-829A-8BD0B1CF6394}" srcOrd="0" destOrd="0" parTransId="{0CD9CBF0-D6BD-4DDB-A7F1-F4D395B02E3C}" sibTransId="{3359057A-B7E1-4F60-965D-4B62C75E5570}"/>
    <dgm:cxn modelId="{5A47085F-AB38-4B89-A770-A9759189CE3C}" type="presOf" srcId="{AD29F617-8E3F-4922-B2AE-8B249D72A1CF}" destId="{48130FCD-1A67-4EAC-880D-4B1C47F54C80}" srcOrd="0" destOrd="1" presId="urn:microsoft.com/office/officeart/2018/5/layout/CenteredIconLabelDescriptionList"/>
    <dgm:cxn modelId="{D8F0A048-3014-44EA-81C1-347092C984FE}" srcId="{FD43F2EB-3004-457D-A349-DB74EB746F61}" destId="{4B3DEE7F-41A9-428A-90CC-9967A3200463}" srcOrd="1" destOrd="0" parTransId="{8C2D0F27-2125-42AF-BF0B-94DB9160CCF6}" sibTransId="{749D6DDB-9FBD-40DF-B632-83CD7FF30EEF}"/>
    <dgm:cxn modelId="{DCA30575-227C-4FED-AEF9-0B2A7265A806}" type="presOf" srcId="{E738F787-2768-4BD3-B089-120022BD2F01}" destId="{48130FCD-1A67-4EAC-880D-4B1C47F54C80}" srcOrd="0" destOrd="0" presId="urn:microsoft.com/office/officeart/2018/5/layout/CenteredIconLabelDescriptionList"/>
    <dgm:cxn modelId="{D53FC1B1-61E6-4FDC-A76E-622AAAE96A0E}" srcId="{B16F38F9-C0B9-4EDE-AF60-948389DC1CBB}" destId="{AD29F617-8E3F-4922-B2AE-8B249D72A1CF}" srcOrd="1" destOrd="0" parTransId="{3500DA6D-9875-4E4D-857A-6622AC3D94F2}" sibTransId="{99C44B66-C10B-45B3-9DC9-56E9E80FAC52}"/>
    <dgm:cxn modelId="{8CB00BB3-5C51-46A2-95EB-0C77551AAF5F}" type="presOf" srcId="{FD43F2EB-3004-457D-A349-DB74EB746F61}" destId="{B60BDCD7-FF42-4FC8-9445-CDFAB5344599}" srcOrd="0" destOrd="0" presId="urn:microsoft.com/office/officeart/2018/5/layout/CenteredIconLabelDescriptionList"/>
    <dgm:cxn modelId="{53A0F4CD-CF47-4BB9-B423-BFB5FFF597F3}" type="presOf" srcId="{4B3DEE7F-41A9-428A-90CC-9967A3200463}" destId="{D732AAFF-FDB3-4F64-935D-01ABD73AB487}" srcOrd="0" destOrd="0" presId="urn:microsoft.com/office/officeart/2018/5/layout/CenteredIconLabelDescriptionList"/>
    <dgm:cxn modelId="{A4DA32DC-45BF-4143-A2F2-DC0450094DE1}" type="presOf" srcId="{5FAA5B36-75C0-43B9-BEB6-B947C44BEFCB}" destId="{A3FF9EB6-0953-4EDF-91F2-B29A9F2A05D7}" srcOrd="0" destOrd="0" presId="urn:microsoft.com/office/officeart/2018/5/layout/CenteredIconLabelDescriptionList"/>
    <dgm:cxn modelId="{085941E4-6777-4439-A30F-9453F2A32548}" srcId="{FD43F2EB-3004-457D-A349-DB74EB746F61}" destId="{B16F38F9-C0B9-4EDE-AF60-948389DC1CBB}" srcOrd="0" destOrd="0" parTransId="{478B0AAE-559E-4B88-8855-BC74C0E928E7}" sibTransId="{2D9E91B9-9C8B-472B-A146-46F30A122663}"/>
    <dgm:cxn modelId="{42AAC68B-216B-4950-ADA5-AF911E66B9A0}" type="presParOf" srcId="{B60BDCD7-FF42-4FC8-9445-CDFAB5344599}" destId="{9CF83F1A-9AF8-49FD-8E1B-32E141E8E7FC}" srcOrd="0" destOrd="0" presId="urn:microsoft.com/office/officeart/2018/5/layout/CenteredIconLabelDescriptionList"/>
    <dgm:cxn modelId="{A022B51E-918F-4029-B57A-FA22D06156DF}" type="presParOf" srcId="{9CF83F1A-9AF8-49FD-8E1B-32E141E8E7FC}" destId="{E0D3FD9E-D801-427E-B933-090208387266}" srcOrd="0" destOrd="0" presId="urn:microsoft.com/office/officeart/2018/5/layout/CenteredIconLabelDescriptionList"/>
    <dgm:cxn modelId="{43E30A5D-56DA-4D2E-BC52-9533D2E0301E}" type="presParOf" srcId="{9CF83F1A-9AF8-49FD-8E1B-32E141E8E7FC}" destId="{12D41CE9-3848-4AC1-9A10-2C4FDC60390A}" srcOrd="1" destOrd="0" presId="urn:microsoft.com/office/officeart/2018/5/layout/CenteredIconLabelDescriptionList"/>
    <dgm:cxn modelId="{53502514-3207-4D9C-BBF6-E34FE77D6EC9}" type="presParOf" srcId="{9CF83F1A-9AF8-49FD-8E1B-32E141E8E7FC}" destId="{37C6C537-4382-4873-972E-0492A0149A65}" srcOrd="2" destOrd="0" presId="urn:microsoft.com/office/officeart/2018/5/layout/CenteredIconLabelDescriptionList"/>
    <dgm:cxn modelId="{17C043D9-AFA4-4A60-89E0-754594EFEA29}" type="presParOf" srcId="{9CF83F1A-9AF8-49FD-8E1B-32E141E8E7FC}" destId="{C959E688-9989-4E32-897D-6D79DF5FCF3F}" srcOrd="3" destOrd="0" presId="urn:microsoft.com/office/officeart/2018/5/layout/CenteredIconLabelDescriptionList"/>
    <dgm:cxn modelId="{759F8181-1FB7-4DCB-82E9-A055E4BB59AC}" type="presParOf" srcId="{9CF83F1A-9AF8-49FD-8E1B-32E141E8E7FC}" destId="{48130FCD-1A67-4EAC-880D-4B1C47F54C80}" srcOrd="4" destOrd="0" presId="urn:microsoft.com/office/officeart/2018/5/layout/CenteredIconLabelDescriptionList"/>
    <dgm:cxn modelId="{E180D718-6284-42CE-8896-082030A6BC90}" type="presParOf" srcId="{B60BDCD7-FF42-4FC8-9445-CDFAB5344599}" destId="{5E043A28-0AD3-47F2-A789-07A61E444712}" srcOrd="1" destOrd="0" presId="urn:microsoft.com/office/officeart/2018/5/layout/CenteredIconLabelDescriptionList"/>
    <dgm:cxn modelId="{212A801F-14C3-4EE2-A09F-A71291F10216}" type="presParOf" srcId="{B60BDCD7-FF42-4FC8-9445-CDFAB5344599}" destId="{15432B2B-2532-4BAB-AC38-381574C97BC8}" srcOrd="2" destOrd="0" presId="urn:microsoft.com/office/officeart/2018/5/layout/CenteredIconLabelDescriptionList"/>
    <dgm:cxn modelId="{0C316B69-C282-4047-A7CE-E0DE9EA68C43}" type="presParOf" srcId="{15432B2B-2532-4BAB-AC38-381574C97BC8}" destId="{60A8CF14-32C4-4328-A143-D732236E4A06}" srcOrd="0" destOrd="0" presId="urn:microsoft.com/office/officeart/2018/5/layout/CenteredIconLabelDescriptionList"/>
    <dgm:cxn modelId="{D0F3C42F-8F02-458E-BEA8-73472393494E}" type="presParOf" srcId="{15432B2B-2532-4BAB-AC38-381574C97BC8}" destId="{CCB49162-C420-46F4-B3CD-326024590AD0}" srcOrd="1" destOrd="0" presId="urn:microsoft.com/office/officeart/2018/5/layout/CenteredIconLabelDescriptionList"/>
    <dgm:cxn modelId="{FFBC4426-5A06-4B9C-B256-62B7DA9A9C73}" type="presParOf" srcId="{15432B2B-2532-4BAB-AC38-381574C97BC8}" destId="{D732AAFF-FDB3-4F64-935D-01ABD73AB487}" srcOrd="2" destOrd="0" presId="urn:microsoft.com/office/officeart/2018/5/layout/CenteredIconLabelDescriptionList"/>
    <dgm:cxn modelId="{200F7A24-15A6-4F2F-8D1B-DF0396F71929}" type="presParOf" srcId="{15432B2B-2532-4BAB-AC38-381574C97BC8}" destId="{5540691D-9FF7-4ECB-97CE-97E877E57BC2}" srcOrd="3" destOrd="0" presId="urn:microsoft.com/office/officeart/2018/5/layout/CenteredIconLabelDescriptionList"/>
    <dgm:cxn modelId="{CD7F3543-A3E6-412D-A8F4-114302F19879}" type="presParOf" srcId="{15432B2B-2532-4BAB-AC38-381574C97BC8}" destId="{A3FF9EB6-0953-4EDF-91F2-B29A9F2A05D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E90E8A-10C1-4A00-AAB4-094DAF357D1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893FA03-1023-4787-AF8B-00AF4C53D94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aseline="0"/>
            <a:t>Client-Server does not allow for major changes later on</a:t>
          </a:r>
          <a:endParaRPr lang="en-US"/>
        </a:p>
      </dgm:t>
    </dgm:pt>
    <dgm:pt modelId="{6817F078-797A-4C5A-8CCA-0356A4143DCA}" type="parTrans" cxnId="{B9F9AEE8-7708-4C4F-8ECD-832504259ED5}">
      <dgm:prSet/>
      <dgm:spPr/>
      <dgm:t>
        <a:bodyPr/>
        <a:lstStyle/>
        <a:p>
          <a:endParaRPr lang="en-US"/>
        </a:p>
      </dgm:t>
    </dgm:pt>
    <dgm:pt modelId="{341AE4A1-11B1-4770-A514-F88BE35A6CF1}" type="sibTrans" cxnId="{B9F9AEE8-7708-4C4F-8ECD-832504259ED5}">
      <dgm:prSet/>
      <dgm:spPr/>
      <dgm:t>
        <a:bodyPr/>
        <a:lstStyle/>
        <a:p>
          <a:endParaRPr lang="en-US"/>
        </a:p>
      </dgm:t>
    </dgm:pt>
    <dgm:pt modelId="{26B82E35-5DE1-4FA6-9734-F7FCC744855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aseline="0"/>
            <a:t>MVC allows for me to add additional functionality in the future</a:t>
          </a:r>
          <a:endParaRPr lang="en-US"/>
        </a:p>
      </dgm:t>
    </dgm:pt>
    <dgm:pt modelId="{EC04E92A-D878-4F9A-A1A6-BABB442A7C2A}" type="parTrans" cxnId="{407A5468-FF62-499A-BAA7-0F8371FE5AC5}">
      <dgm:prSet/>
      <dgm:spPr/>
      <dgm:t>
        <a:bodyPr/>
        <a:lstStyle/>
        <a:p>
          <a:endParaRPr lang="en-US"/>
        </a:p>
      </dgm:t>
    </dgm:pt>
    <dgm:pt modelId="{261155DA-EECD-42B6-A1C2-E695D54A5F8C}" type="sibTrans" cxnId="{407A5468-FF62-499A-BAA7-0F8371FE5AC5}">
      <dgm:prSet/>
      <dgm:spPr/>
      <dgm:t>
        <a:bodyPr/>
        <a:lstStyle/>
        <a:p>
          <a:endParaRPr lang="en-US"/>
        </a:p>
      </dgm:t>
    </dgm:pt>
    <dgm:pt modelId="{5CFD866A-B40B-43EC-BC3E-DFF4F0F91AD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EDAE2EC-A529-45ED-985D-63BBB33CD281}" type="parTrans" cxnId="{C9C4A024-5E0E-48AE-9BF9-8DF0CD7658EA}">
      <dgm:prSet/>
      <dgm:spPr/>
      <dgm:t>
        <a:bodyPr/>
        <a:lstStyle/>
        <a:p>
          <a:endParaRPr lang="en-US"/>
        </a:p>
      </dgm:t>
    </dgm:pt>
    <dgm:pt modelId="{FD5AE706-9070-46C7-8497-065DA240F4C2}" type="sibTrans" cxnId="{C9C4A024-5E0E-48AE-9BF9-8DF0CD7658EA}">
      <dgm:prSet/>
      <dgm:spPr/>
      <dgm:t>
        <a:bodyPr/>
        <a:lstStyle/>
        <a:p>
          <a:endParaRPr lang="en-US"/>
        </a:p>
      </dgm:t>
    </dgm:pt>
    <dgm:pt modelId="{594D955A-A170-40D3-9AA8-62E35E0ECABD}" type="pres">
      <dgm:prSet presAssocID="{9CE90E8A-10C1-4A00-AAB4-094DAF357D11}" presName="root" presStyleCnt="0">
        <dgm:presLayoutVars>
          <dgm:dir/>
          <dgm:resizeHandles val="exact"/>
        </dgm:presLayoutVars>
      </dgm:prSet>
      <dgm:spPr/>
    </dgm:pt>
    <dgm:pt modelId="{5D557F9B-FB54-4D4C-913A-3CD20221A41B}" type="pres">
      <dgm:prSet presAssocID="{0893FA03-1023-4787-AF8B-00AF4C53D940}" presName="compNode" presStyleCnt="0"/>
      <dgm:spPr/>
    </dgm:pt>
    <dgm:pt modelId="{A80DAF2B-B29C-4AE9-89A8-C81C328FD4E0}" type="pres">
      <dgm:prSet presAssocID="{0893FA03-1023-4787-AF8B-00AF4C53D94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E592960-A10B-4207-800F-1DEEF2DBA817}" type="pres">
      <dgm:prSet presAssocID="{0893FA03-1023-4787-AF8B-00AF4C53D940}" presName="iconSpace" presStyleCnt="0"/>
      <dgm:spPr/>
    </dgm:pt>
    <dgm:pt modelId="{E92F22C7-1546-413B-B8C8-29C375DC2CE6}" type="pres">
      <dgm:prSet presAssocID="{0893FA03-1023-4787-AF8B-00AF4C53D940}" presName="parTx" presStyleLbl="revTx" presStyleIdx="0" presStyleCnt="4">
        <dgm:presLayoutVars>
          <dgm:chMax val="0"/>
          <dgm:chPref val="0"/>
        </dgm:presLayoutVars>
      </dgm:prSet>
      <dgm:spPr/>
    </dgm:pt>
    <dgm:pt modelId="{0D6D1EFA-0B35-4AD1-A7A6-D6E6178EDE11}" type="pres">
      <dgm:prSet presAssocID="{0893FA03-1023-4787-AF8B-00AF4C53D940}" presName="txSpace" presStyleCnt="0"/>
      <dgm:spPr/>
    </dgm:pt>
    <dgm:pt modelId="{1283EE23-72C8-466E-BAE1-DE88184742AF}" type="pres">
      <dgm:prSet presAssocID="{0893FA03-1023-4787-AF8B-00AF4C53D940}" presName="desTx" presStyleLbl="revTx" presStyleIdx="1" presStyleCnt="4">
        <dgm:presLayoutVars/>
      </dgm:prSet>
      <dgm:spPr/>
    </dgm:pt>
    <dgm:pt modelId="{0251CF9B-8B61-40D2-AE32-0824135042C5}" type="pres">
      <dgm:prSet presAssocID="{341AE4A1-11B1-4770-A514-F88BE35A6CF1}" presName="sibTrans" presStyleCnt="0"/>
      <dgm:spPr/>
    </dgm:pt>
    <dgm:pt modelId="{E9D3AF5A-DACF-426E-8926-D123CA78139C}" type="pres">
      <dgm:prSet presAssocID="{26B82E35-5DE1-4FA6-9734-F7FCC7448557}" presName="compNode" presStyleCnt="0"/>
      <dgm:spPr/>
    </dgm:pt>
    <dgm:pt modelId="{55F29597-CC61-4DEA-85C1-4629819C4408}" type="pres">
      <dgm:prSet presAssocID="{26B82E35-5DE1-4FA6-9734-F7FCC744855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B36EC074-F805-4887-9A31-2D96E28307CD}" type="pres">
      <dgm:prSet presAssocID="{26B82E35-5DE1-4FA6-9734-F7FCC7448557}" presName="iconSpace" presStyleCnt="0"/>
      <dgm:spPr/>
    </dgm:pt>
    <dgm:pt modelId="{C2FF2DC7-157D-4D7C-92E5-A16269A3C060}" type="pres">
      <dgm:prSet presAssocID="{26B82E35-5DE1-4FA6-9734-F7FCC7448557}" presName="parTx" presStyleLbl="revTx" presStyleIdx="2" presStyleCnt="4">
        <dgm:presLayoutVars>
          <dgm:chMax val="0"/>
          <dgm:chPref val="0"/>
        </dgm:presLayoutVars>
      </dgm:prSet>
      <dgm:spPr/>
    </dgm:pt>
    <dgm:pt modelId="{EA33D005-D161-43EC-839B-0D29BCC0053F}" type="pres">
      <dgm:prSet presAssocID="{26B82E35-5DE1-4FA6-9734-F7FCC7448557}" presName="txSpace" presStyleCnt="0"/>
      <dgm:spPr/>
    </dgm:pt>
    <dgm:pt modelId="{B3BCC678-6DB6-4473-BF9F-15B6C6F024A2}" type="pres">
      <dgm:prSet presAssocID="{26B82E35-5DE1-4FA6-9734-F7FCC7448557}" presName="desTx" presStyleLbl="revTx" presStyleIdx="3" presStyleCnt="4">
        <dgm:presLayoutVars/>
      </dgm:prSet>
      <dgm:spPr/>
    </dgm:pt>
  </dgm:ptLst>
  <dgm:cxnLst>
    <dgm:cxn modelId="{6AAF051B-F086-4F68-81C1-29BE9D301ECF}" type="presOf" srcId="{5CFD866A-B40B-43EC-BC3E-DFF4F0F91ADD}" destId="{B3BCC678-6DB6-4473-BF9F-15B6C6F024A2}" srcOrd="0" destOrd="0" presId="urn:microsoft.com/office/officeart/2018/5/layout/CenteredIconLabelDescriptionList"/>
    <dgm:cxn modelId="{C9C4A024-5E0E-48AE-9BF9-8DF0CD7658EA}" srcId="{26B82E35-5DE1-4FA6-9734-F7FCC7448557}" destId="{5CFD866A-B40B-43EC-BC3E-DFF4F0F91ADD}" srcOrd="0" destOrd="0" parTransId="{0EDAE2EC-A529-45ED-985D-63BBB33CD281}" sibTransId="{FD5AE706-9070-46C7-8497-065DA240F4C2}"/>
    <dgm:cxn modelId="{9E8E4E28-0308-4922-B54F-80C5210EA533}" type="presOf" srcId="{9CE90E8A-10C1-4A00-AAB4-094DAF357D11}" destId="{594D955A-A170-40D3-9AA8-62E35E0ECABD}" srcOrd="0" destOrd="0" presId="urn:microsoft.com/office/officeart/2018/5/layout/CenteredIconLabelDescriptionList"/>
    <dgm:cxn modelId="{EA3E7346-3F00-4634-AE66-13FFCECBA228}" type="presOf" srcId="{0893FA03-1023-4787-AF8B-00AF4C53D940}" destId="{E92F22C7-1546-413B-B8C8-29C375DC2CE6}" srcOrd="0" destOrd="0" presId="urn:microsoft.com/office/officeart/2018/5/layout/CenteredIconLabelDescriptionList"/>
    <dgm:cxn modelId="{407A5468-FF62-499A-BAA7-0F8371FE5AC5}" srcId="{9CE90E8A-10C1-4A00-AAB4-094DAF357D11}" destId="{26B82E35-5DE1-4FA6-9734-F7FCC7448557}" srcOrd="1" destOrd="0" parTransId="{EC04E92A-D878-4F9A-A1A6-BABB442A7C2A}" sibTransId="{261155DA-EECD-42B6-A1C2-E695D54A5F8C}"/>
    <dgm:cxn modelId="{0A367CA6-EF2F-4831-AEB0-A36264A95001}" type="presOf" srcId="{26B82E35-5DE1-4FA6-9734-F7FCC7448557}" destId="{C2FF2DC7-157D-4D7C-92E5-A16269A3C060}" srcOrd="0" destOrd="0" presId="urn:microsoft.com/office/officeart/2018/5/layout/CenteredIconLabelDescriptionList"/>
    <dgm:cxn modelId="{B9F9AEE8-7708-4C4F-8ECD-832504259ED5}" srcId="{9CE90E8A-10C1-4A00-AAB4-094DAF357D11}" destId="{0893FA03-1023-4787-AF8B-00AF4C53D940}" srcOrd="0" destOrd="0" parTransId="{6817F078-797A-4C5A-8CCA-0356A4143DCA}" sibTransId="{341AE4A1-11B1-4770-A514-F88BE35A6CF1}"/>
    <dgm:cxn modelId="{FCB9E2C6-ADCE-4BD9-B538-26A7F6EFA223}" type="presParOf" srcId="{594D955A-A170-40D3-9AA8-62E35E0ECABD}" destId="{5D557F9B-FB54-4D4C-913A-3CD20221A41B}" srcOrd="0" destOrd="0" presId="urn:microsoft.com/office/officeart/2018/5/layout/CenteredIconLabelDescriptionList"/>
    <dgm:cxn modelId="{2BA0583D-CDD7-4D28-A5EE-EE663614C76C}" type="presParOf" srcId="{5D557F9B-FB54-4D4C-913A-3CD20221A41B}" destId="{A80DAF2B-B29C-4AE9-89A8-C81C328FD4E0}" srcOrd="0" destOrd="0" presId="urn:microsoft.com/office/officeart/2018/5/layout/CenteredIconLabelDescriptionList"/>
    <dgm:cxn modelId="{213717F2-CA06-40A6-BEEF-0C0A91BF8C4D}" type="presParOf" srcId="{5D557F9B-FB54-4D4C-913A-3CD20221A41B}" destId="{7E592960-A10B-4207-800F-1DEEF2DBA817}" srcOrd="1" destOrd="0" presId="urn:microsoft.com/office/officeart/2018/5/layout/CenteredIconLabelDescriptionList"/>
    <dgm:cxn modelId="{2E4F44E7-50A7-4EC3-8E4A-BB7FCCF32B50}" type="presParOf" srcId="{5D557F9B-FB54-4D4C-913A-3CD20221A41B}" destId="{E92F22C7-1546-413B-B8C8-29C375DC2CE6}" srcOrd="2" destOrd="0" presId="urn:microsoft.com/office/officeart/2018/5/layout/CenteredIconLabelDescriptionList"/>
    <dgm:cxn modelId="{1484A320-1373-40AC-B097-DF4DCA272E49}" type="presParOf" srcId="{5D557F9B-FB54-4D4C-913A-3CD20221A41B}" destId="{0D6D1EFA-0B35-4AD1-A7A6-D6E6178EDE11}" srcOrd="3" destOrd="0" presId="urn:microsoft.com/office/officeart/2018/5/layout/CenteredIconLabelDescriptionList"/>
    <dgm:cxn modelId="{61CCFB9E-2555-46DD-A00E-675039CCB4BF}" type="presParOf" srcId="{5D557F9B-FB54-4D4C-913A-3CD20221A41B}" destId="{1283EE23-72C8-466E-BAE1-DE88184742AF}" srcOrd="4" destOrd="0" presId="urn:microsoft.com/office/officeart/2018/5/layout/CenteredIconLabelDescriptionList"/>
    <dgm:cxn modelId="{293439FA-EB49-46DE-BFD7-37D9B5A89DB5}" type="presParOf" srcId="{594D955A-A170-40D3-9AA8-62E35E0ECABD}" destId="{0251CF9B-8B61-40D2-AE32-0824135042C5}" srcOrd="1" destOrd="0" presId="urn:microsoft.com/office/officeart/2018/5/layout/CenteredIconLabelDescriptionList"/>
    <dgm:cxn modelId="{3099387D-0FCF-4523-A845-206347080E41}" type="presParOf" srcId="{594D955A-A170-40D3-9AA8-62E35E0ECABD}" destId="{E9D3AF5A-DACF-426E-8926-D123CA78139C}" srcOrd="2" destOrd="0" presId="urn:microsoft.com/office/officeart/2018/5/layout/CenteredIconLabelDescriptionList"/>
    <dgm:cxn modelId="{01C64C9C-F4ED-4617-B116-1A231CA41A70}" type="presParOf" srcId="{E9D3AF5A-DACF-426E-8926-D123CA78139C}" destId="{55F29597-CC61-4DEA-85C1-4629819C4408}" srcOrd="0" destOrd="0" presId="urn:microsoft.com/office/officeart/2018/5/layout/CenteredIconLabelDescriptionList"/>
    <dgm:cxn modelId="{B3A637B6-999D-4D11-8C28-886F3732A356}" type="presParOf" srcId="{E9D3AF5A-DACF-426E-8926-D123CA78139C}" destId="{B36EC074-F805-4887-9A31-2D96E28307CD}" srcOrd="1" destOrd="0" presId="urn:microsoft.com/office/officeart/2018/5/layout/CenteredIconLabelDescriptionList"/>
    <dgm:cxn modelId="{9759F1F4-A61D-4388-823D-6B22B30555D3}" type="presParOf" srcId="{E9D3AF5A-DACF-426E-8926-D123CA78139C}" destId="{C2FF2DC7-157D-4D7C-92E5-A16269A3C060}" srcOrd="2" destOrd="0" presId="urn:microsoft.com/office/officeart/2018/5/layout/CenteredIconLabelDescriptionList"/>
    <dgm:cxn modelId="{4BA6C0D3-F46F-46CF-9749-409340DF40D5}" type="presParOf" srcId="{E9D3AF5A-DACF-426E-8926-D123CA78139C}" destId="{EA33D005-D161-43EC-839B-0D29BCC0053F}" srcOrd="3" destOrd="0" presId="urn:microsoft.com/office/officeart/2018/5/layout/CenteredIconLabelDescriptionList"/>
    <dgm:cxn modelId="{6F50D02E-D597-4A55-9B2C-83C2463D475C}" type="presParOf" srcId="{E9D3AF5A-DACF-426E-8926-D123CA78139C}" destId="{B3BCC678-6DB6-4473-BF9F-15B6C6F024A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91C5D4-A164-4D6C-8649-DE267400041D}">
      <dsp:nvSpPr>
        <dsp:cNvPr id="0" name=""/>
        <dsp:cNvSpPr/>
      </dsp:nvSpPr>
      <dsp:spPr>
        <a:xfrm>
          <a:off x="341442" y="1063981"/>
          <a:ext cx="1054037" cy="10540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151FD-7E19-4089-B891-EC825A0AC7D6}">
      <dsp:nvSpPr>
        <dsp:cNvPr id="0" name=""/>
        <dsp:cNvSpPr/>
      </dsp:nvSpPr>
      <dsp:spPr>
        <a:xfrm>
          <a:off x="566073" y="1288612"/>
          <a:ext cx="604775" cy="6047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40619-5A08-4789-881A-556D86164E2B}">
      <dsp:nvSpPr>
        <dsp:cNvPr id="0" name=""/>
        <dsp:cNvSpPr/>
      </dsp:nvSpPr>
      <dsp:spPr>
        <a:xfrm>
          <a:off x="4495" y="2446324"/>
          <a:ext cx="1727929" cy="69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baseline="0">
              <a:latin typeface="+mn-lt"/>
            </a:rPr>
            <a:t>Excel sheet with college football bowl matchups sent to family members</a:t>
          </a:r>
          <a:endParaRPr lang="en-US" sz="1100" kern="1200" cap="none">
            <a:latin typeface="+mn-lt"/>
          </a:endParaRPr>
        </a:p>
      </dsp:txBody>
      <dsp:txXfrm>
        <a:off x="4495" y="2446324"/>
        <a:ext cx="1727929" cy="691171"/>
      </dsp:txXfrm>
    </dsp:sp>
    <dsp:sp modelId="{36A1D95A-BCB6-4929-87D1-829EE5419AF2}">
      <dsp:nvSpPr>
        <dsp:cNvPr id="0" name=""/>
        <dsp:cNvSpPr/>
      </dsp:nvSpPr>
      <dsp:spPr>
        <a:xfrm>
          <a:off x="2371759" y="1063981"/>
          <a:ext cx="1054037" cy="10540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D80F88-B38D-4D9F-8EF0-4AF669BBFCB7}">
      <dsp:nvSpPr>
        <dsp:cNvPr id="0" name=""/>
        <dsp:cNvSpPr/>
      </dsp:nvSpPr>
      <dsp:spPr>
        <a:xfrm>
          <a:off x="2596390" y="1288612"/>
          <a:ext cx="604775" cy="6047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57AE1-45EE-444F-9AD6-57C981971BAB}">
      <dsp:nvSpPr>
        <dsp:cNvPr id="0" name=""/>
        <dsp:cNvSpPr/>
      </dsp:nvSpPr>
      <dsp:spPr>
        <a:xfrm>
          <a:off x="2034813" y="2446324"/>
          <a:ext cx="1727929" cy="69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cap="none" baseline="0"/>
            <a:t>Everyone sends back a copy and grandfather combines into a master spreadsheet</a:t>
          </a:r>
          <a:endParaRPr lang="en-US" sz="1200" kern="1200" cap="none"/>
        </a:p>
      </dsp:txBody>
      <dsp:txXfrm>
        <a:off x="2034813" y="2446324"/>
        <a:ext cx="1727929" cy="691171"/>
      </dsp:txXfrm>
    </dsp:sp>
    <dsp:sp modelId="{B93F7470-2DC1-49A8-B8D1-2DE8555F5533}">
      <dsp:nvSpPr>
        <dsp:cNvPr id="0" name=""/>
        <dsp:cNvSpPr/>
      </dsp:nvSpPr>
      <dsp:spPr>
        <a:xfrm>
          <a:off x="4402076" y="1063981"/>
          <a:ext cx="1054037" cy="10540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1D9BF-B9CE-4299-8E91-8FB2C210A882}">
      <dsp:nvSpPr>
        <dsp:cNvPr id="0" name=""/>
        <dsp:cNvSpPr/>
      </dsp:nvSpPr>
      <dsp:spPr>
        <a:xfrm>
          <a:off x="4626707" y="1288612"/>
          <a:ext cx="604775" cy="6047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226C3-F9FE-4439-95AB-3CEC51D7FEC1}">
      <dsp:nvSpPr>
        <dsp:cNvPr id="0" name=""/>
        <dsp:cNvSpPr/>
      </dsp:nvSpPr>
      <dsp:spPr>
        <a:xfrm>
          <a:off x="4065130" y="2446324"/>
          <a:ext cx="1727929" cy="69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cap="none" baseline="0"/>
            <a:t>Grandfather manually updates who won the games</a:t>
          </a:r>
          <a:endParaRPr lang="en-US" sz="1200" kern="1200" cap="none"/>
        </a:p>
      </dsp:txBody>
      <dsp:txXfrm>
        <a:off x="4065130" y="2446324"/>
        <a:ext cx="1727929" cy="691171"/>
      </dsp:txXfrm>
    </dsp:sp>
    <dsp:sp modelId="{A01D9AEE-1F9D-4EEF-8EEB-E20C983DE07D}">
      <dsp:nvSpPr>
        <dsp:cNvPr id="0" name=""/>
        <dsp:cNvSpPr/>
      </dsp:nvSpPr>
      <dsp:spPr>
        <a:xfrm>
          <a:off x="6432394" y="1063981"/>
          <a:ext cx="1054037" cy="10540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15398-9185-4D48-84A1-A9DA3ACE5C6E}">
      <dsp:nvSpPr>
        <dsp:cNvPr id="0" name=""/>
        <dsp:cNvSpPr/>
      </dsp:nvSpPr>
      <dsp:spPr>
        <a:xfrm>
          <a:off x="6657025" y="1288612"/>
          <a:ext cx="604775" cy="6047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C7FB7-137D-4AB5-9AA7-B6B626B18432}">
      <dsp:nvSpPr>
        <dsp:cNvPr id="0" name=""/>
        <dsp:cNvSpPr/>
      </dsp:nvSpPr>
      <dsp:spPr>
        <a:xfrm>
          <a:off x="6095448" y="2446324"/>
          <a:ext cx="1727929" cy="69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cap="none" baseline="0"/>
            <a:t>Grandfather manually adds the points of games won to declare a winner</a:t>
          </a:r>
          <a:endParaRPr lang="en-US" sz="1200" kern="1200" cap="none"/>
        </a:p>
      </dsp:txBody>
      <dsp:txXfrm>
        <a:off x="6095448" y="2446324"/>
        <a:ext cx="1727929" cy="691171"/>
      </dsp:txXfrm>
    </dsp:sp>
    <dsp:sp modelId="{49E64829-0CD4-4C84-8A29-1FB5C7B2A359}">
      <dsp:nvSpPr>
        <dsp:cNvPr id="0" name=""/>
        <dsp:cNvSpPr/>
      </dsp:nvSpPr>
      <dsp:spPr>
        <a:xfrm>
          <a:off x="8462711" y="1063981"/>
          <a:ext cx="1054037" cy="10540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281EF-9140-4D4E-A5DA-9FF10D6560A5}">
      <dsp:nvSpPr>
        <dsp:cNvPr id="0" name=""/>
        <dsp:cNvSpPr/>
      </dsp:nvSpPr>
      <dsp:spPr>
        <a:xfrm>
          <a:off x="8687342" y="1288612"/>
          <a:ext cx="604775" cy="6047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CF549-5008-4991-B519-58247C5166F3}">
      <dsp:nvSpPr>
        <dsp:cNvPr id="0" name=""/>
        <dsp:cNvSpPr/>
      </dsp:nvSpPr>
      <dsp:spPr>
        <a:xfrm>
          <a:off x="8125765" y="2446324"/>
          <a:ext cx="1727929" cy="69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cap="none" baseline="0"/>
            <a:t>Create a website that can display the spreadsheet and automatically update</a:t>
          </a:r>
          <a:endParaRPr lang="en-US" sz="1200" kern="1200" cap="none"/>
        </a:p>
      </dsp:txBody>
      <dsp:txXfrm>
        <a:off x="8125765" y="2446324"/>
        <a:ext cx="1727929" cy="6911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7E8DF-4F6B-4279-B578-2A7B3007A6B5}">
      <dsp:nvSpPr>
        <dsp:cNvPr id="0" name=""/>
        <dsp:cNvSpPr/>
      </dsp:nvSpPr>
      <dsp:spPr>
        <a:xfrm>
          <a:off x="754091" y="1092884"/>
          <a:ext cx="1029164" cy="10291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FBFF2-D7EA-4226-B987-42CC81BF5012}">
      <dsp:nvSpPr>
        <dsp:cNvPr id="0" name=""/>
        <dsp:cNvSpPr/>
      </dsp:nvSpPr>
      <dsp:spPr>
        <a:xfrm>
          <a:off x="191382" y="2226785"/>
          <a:ext cx="2940468" cy="4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0" kern="1200"/>
            <a:t>Parses input spreadsheet</a:t>
          </a:r>
        </a:p>
      </dsp:txBody>
      <dsp:txXfrm>
        <a:off x="191382" y="2226785"/>
        <a:ext cx="2940468" cy="441070"/>
      </dsp:txXfrm>
    </dsp:sp>
    <dsp:sp modelId="{7C4110D7-2FD4-45E5-B323-C3BD52211556}">
      <dsp:nvSpPr>
        <dsp:cNvPr id="0" name=""/>
        <dsp:cNvSpPr/>
      </dsp:nvSpPr>
      <dsp:spPr>
        <a:xfrm>
          <a:off x="3810" y="2744752"/>
          <a:ext cx="2940468" cy="301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810" y="2744752"/>
        <a:ext cx="2940468" cy="301318"/>
      </dsp:txXfrm>
    </dsp:sp>
    <dsp:sp modelId="{F33DD97D-B14D-4F3E-BB03-9D476D85A956}">
      <dsp:nvSpPr>
        <dsp:cNvPr id="0" name=""/>
        <dsp:cNvSpPr/>
      </dsp:nvSpPr>
      <dsp:spPr>
        <a:xfrm>
          <a:off x="4178679" y="1100706"/>
          <a:ext cx="1029164" cy="10291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5B897-3CC6-479C-ADC2-F8D6AD6524FF}">
      <dsp:nvSpPr>
        <dsp:cNvPr id="0" name=""/>
        <dsp:cNvSpPr/>
      </dsp:nvSpPr>
      <dsp:spPr>
        <a:xfrm>
          <a:off x="3458772" y="2203347"/>
          <a:ext cx="2940468" cy="4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0" kern="1200"/>
            <a:t>Retrieves football game data from 3</a:t>
          </a:r>
          <a:r>
            <a:rPr lang="en-US" sz="1600" b="0" kern="1200" baseline="30000"/>
            <a:t>rd</a:t>
          </a:r>
          <a:r>
            <a:rPr lang="en-US" sz="1600" b="0" kern="1200"/>
            <a:t> party API</a:t>
          </a:r>
        </a:p>
      </dsp:txBody>
      <dsp:txXfrm>
        <a:off x="3458772" y="2203347"/>
        <a:ext cx="2940468" cy="441070"/>
      </dsp:txXfrm>
    </dsp:sp>
    <dsp:sp modelId="{023ADE98-34B8-4369-A915-26E92BD7DAB2}">
      <dsp:nvSpPr>
        <dsp:cNvPr id="0" name=""/>
        <dsp:cNvSpPr/>
      </dsp:nvSpPr>
      <dsp:spPr>
        <a:xfrm>
          <a:off x="3458861" y="2744752"/>
          <a:ext cx="2940468" cy="301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58861" y="2744752"/>
        <a:ext cx="2940468" cy="301318"/>
      </dsp:txXfrm>
    </dsp:sp>
    <dsp:sp modelId="{2E06EC0D-C869-44DF-863F-582E6BEF8572}">
      <dsp:nvSpPr>
        <dsp:cNvPr id="0" name=""/>
        <dsp:cNvSpPr/>
      </dsp:nvSpPr>
      <dsp:spPr>
        <a:xfrm>
          <a:off x="7359385" y="1077251"/>
          <a:ext cx="1029164" cy="10291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C96D7-A892-4E6B-B11D-AE36BAA2D4EF}">
      <dsp:nvSpPr>
        <dsp:cNvPr id="0" name=""/>
        <dsp:cNvSpPr/>
      </dsp:nvSpPr>
      <dsp:spPr>
        <a:xfrm>
          <a:off x="6493424" y="2242421"/>
          <a:ext cx="2940468" cy="4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0" kern="1200"/>
            <a:t>Display data on a webpage </a:t>
          </a:r>
        </a:p>
      </dsp:txBody>
      <dsp:txXfrm>
        <a:off x="6493424" y="2242421"/>
        <a:ext cx="2940468" cy="441070"/>
      </dsp:txXfrm>
    </dsp:sp>
    <dsp:sp modelId="{01133EA2-7281-4FD8-BD02-A7C9DE9F1019}">
      <dsp:nvSpPr>
        <dsp:cNvPr id="0" name=""/>
        <dsp:cNvSpPr/>
      </dsp:nvSpPr>
      <dsp:spPr>
        <a:xfrm>
          <a:off x="6913911" y="2744752"/>
          <a:ext cx="2940468" cy="301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5C61E-69C2-4242-86F8-A3BE0CE59D7F}">
      <dsp:nvSpPr>
        <dsp:cNvPr id="0" name=""/>
        <dsp:cNvSpPr/>
      </dsp:nvSpPr>
      <dsp:spPr>
        <a:xfrm>
          <a:off x="1635095" y="64950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D494F-F03D-4AC8-8872-78BD5A87FB7D}">
      <dsp:nvSpPr>
        <dsp:cNvPr id="0" name=""/>
        <dsp:cNvSpPr/>
      </dsp:nvSpPr>
      <dsp:spPr>
        <a:xfrm>
          <a:off x="231095" y="228631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baseline="0"/>
            <a:t>Pros</a:t>
          </a:r>
          <a:endParaRPr lang="en-US" sz="3600" kern="1200"/>
        </a:p>
      </dsp:txBody>
      <dsp:txXfrm>
        <a:off x="231095" y="2286311"/>
        <a:ext cx="4320000" cy="648000"/>
      </dsp:txXfrm>
    </dsp:sp>
    <dsp:sp modelId="{71FB689D-EBFD-45BC-83F3-752E8405B47D}">
      <dsp:nvSpPr>
        <dsp:cNvPr id="0" name=""/>
        <dsp:cNvSpPr/>
      </dsp:nvSpPr>
      <dsp:spPr>
        <a:xfrm>
          <a:off x="231095" y="2992361"/>
          <a:ext cx="4320000" cy="559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700" kern="1200"/>
            <a:t>- Easy to build the base functionality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Scalable</a:t>
          </a:r>
        </a:p>
      </dsp:txBody>
      <dsp:txXfrm>
        <a:off x="231095" y="2992361"/>
        <a:ext cx="4320000" cy="559610"/>
      </dsp:txXfrm>
    </dsp:sp>
    <dsp:sp modelId="{4073F7F0-9287-4076-963A-E7EA95F7196D}">
      <dsp:nvSpPr>
        <dsp:cNvPr id="0" name=""/>
        <dsp:cNvSpPr/>
      </dsp:nvSpPr>
      <dsp:spPr>
        <a:xfrm>
          <a:off x="6711095" y="64950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38B75-FB72-4ECC-8B79-D39DFC10843D}">
      <dsp:nvSpPr>
        <dsp:cNvPr id="0" name=""/>
        <dsp:cNvSpPr/>
      </dsp:nvSpPr>
      <dsp:spPr>
        <a:xfrm>
          <a:off x="5307095" y="228631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baseline="0"/>
            <a:t>Cons</a:t>
          </a:r>
          <a:endParaRPr lang="en-US" sz="3600" kern="1200"/>
        </a:p>
      </dsp:txBody>
      <dsp:txXfrm>
        <a:off x="5307095" y="2286311"/>
        <a:ext cx="4320000" cy="648000"/>
      </dsp:txXfrm>
    </dsp:sp>
    <dsp:sp modelId="{932C4F49-522C-4556-8D4C-646A93994265}">
      <dsp:nvSpPr>
        <dsp:cNvPr id="0" name=""/>
        <dsp:cNvSpPr/>
      </dsp:nvSpPr>
      <dsp:spPr>
        <a:xfrm>
          <a:off x="5307095" y="2992361"/>
          <a:ext cx="4320000" cy="559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Does not allow for easy upgradability</a:t>
          </a:r>
        </a:p>
      </dsp:txBody>
      <dsp:txXfrm>
        <a:off x="5307095" y="2992361"/>
        <a:ext cx="4320000" cy="5596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3FD9E-D801-427E-B933-090208387266}">
      <dsp:nvSpPr>
        <dsp:cNvPr id="0" name=""/>
        <dsp:cNvSpPr/>
      </dsp:nvSpPr>
      <dsp:spPr>
        <a:xfrm>
          <a:off x="1509229" y="832316"/>
          <a:ext cx="1321708" cy="13217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6C537-4382-4873-972E-0492A0149A65}">
      <dsp:nvSpPr>
        <dsp:cNvPr id="0" name=""/>
        <dsp:cNvSpPr/>
      </dsp:nvSpPr>
      <dsp:spPr>
        <a:xfrm>
          <a:off x="281928" y="2262198"/>
          <a:ext cx="3776308" cy="566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Pros</a:t>
          </a:r>
        </a:p>
      </dsp:txBody>
      <dsp:txXfrm>
        <a:off x="281928" y="2262198"/>
        <a:ext cx="3776308" cy="566446"/>
      </dsp:txXfrm>
    </dsp:sp>
    <dsp:sp modelId="{48130FCD-1A67-4EAC-880D-4B1C47F54C80}">
      <dsp:nvSpPr>
        <dsp:cNvPr id="0" name=""/>
        <dsp:cNvSpPr/>
      </dsp:nvSpPr>
      <dsp:spPr>
        <a:xfrm>
          <a:off x="7523" y="2857792"/>
          <a:ext cx="4325119" cy="511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Allows for minimal refactoring after adding components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Multiple views for one model and controller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Can have a mobile view / desktop view</a:t>
          </a:r>
        </a:p>
      </dsp:txBody>
      <dsp:txXfrm>
        <a:off x="7523" y="2857792"/>
        <a:ext cx="4325119" cy="511370"/>
      </dsp:txXfrm>
    </dsp:sp>
    <dsp:sp modelId="{60A8CF14-32C4-4328-A143-D732236E4A06}">
      <dsp:nvSpPr>
        <dsp:cNvPr id="0" name=""/>
        <dsp:cNvSpPr/>
      </dsp:nvSpPr>
      <dsp:spPr>
        <a:xfrm>
          <a:off x="6220797" y="842898"/>
          <a:ext cx="1321708" cy="13217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32AAFF-FDB3-4F64-935D-01ABD73AB487}">
      <dsp:nvSpPr>
        <dsp:cNvPr id="0" name=""/>
        <dsp:cNvSpPr/>
      </dsp:nvSpPr>
      <dsp:spPr>
        <a:xfrm>
          <a:off x="4993496" y="2272781"/>
          <a:ext cx="3776308" cy="566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Cons</a:t>
          </a:r>
        </a:p>
      </dsp:txBody>
      <dsp:txXfrm>
        <a:off x="4993496" y="2272781"/>
        <a:ext cx="3776308" cy="566446"/>
      </dsp:txXfrm>
    </dsp:sp>
    <dsp:sp modelId="{A3FF9EB6-0953-4EDF-91F2-B29A9F2A05D7}">
      <dsp:nvSpPr>
        <dsp:cNvPr id="0" name=""/>
        <dsp:cNvSpPr/>
      </dsp:nvSpPr>
      <dsp:spPr>
        <a:xfrm>
          <a:off x="4993496" y="2889541"/>
          <a:ext cx="3776308" cy="469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Increased complexity for this project	</a:t>
          </a:r>
        </a:p>
      </dsp:txBody>
      <dsp:txXfrm>
        <a:off x="4993496" y="2889541"/>
        <a:ext cx="3776308" cy="4690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DAF2B-B29C-4AE9-89A8-C81C328FD4E0}">
      <dsp:nvSpPr>
        <dsp:cNvPr id="0" name=""/>
        <dsp:cNvSpPr/>
      </dsp:nvSpPr>
      <dsp:spPr>
        <a:xfrm>
          <a:off x="1313406" y="893224"/>
          <a:ext cx="1411593" cy="1411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F22C7-1546-413B-B8C8-29C375DC2CE6}">
      <dsp:nvSpPr>
        <dsp:cNvPr id="0" name=""/>
        <dsp:cNvSpPr/>
      </dsp:nvSpPr>
      <dsp:spPr>
        <a:xfrm>
          <a:off x="2641" y="2408664"/>
          <a:ext cx="4033124" cy="604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baseline="0"/>
            <a:t>Client-Server does not allow for major changes later on</a:t>
          </a:r>
          <a:endParaRPr lang="en-US" sz="1600" kern="1200"/>
        </a:p>
      </dsp:txBody>
      <dsp:txXfrm>
        <a:off x="2641" y="2408664"/>
        <a:ext cx="4033124" cy="604968"/>
      </dsp:txXfrm>
    </dsp:sp>
    <dsp:sp modelId="{1283EE23-72C8-466E-BAE1-DE88184742AF}">
      <dsp:nvSpPr>
        <dsp:cNvPr id="0" name=""/>
        <dsp:cNvSpPr/>
      </dsp:nvSpPr>
      <dsp:spPr>
        <a:xfrm>
          <a:off x="2641" y="3061933"/>
          <a:ext cx="4033124" cy="24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F29597-CC61-4DEA-85C1-4629819C4408}">
      <dsp:nvSpPr>
        <dsp:cNvPr id="0" name=""/>
        <dsp:cNvSpPr/>
      </dsp:nvSpPr>
      <dsp:spPr>
        <a:xfrm>
          <a:off x="6052328" y="893224"/>
          <a:ext cx="1411593" cy="1411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F2DC7-157D-4D7C-92E5-A16269A3C060}">
      <dsp:nvSpPr>
        <dsp:cNvPr id="0" name=""/>
        <dsp:cNvSpPr/>
      </dsp:nvSpPr>
      <dsp:spPr>
        <a:xfrm>
          <a:off x="4741562" y="2408664"/>
          <a:ext cx="4033124" cy="604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baseline="0"/>
            <a:t>MVC allows for me to add additional functionality in the future</a:t>
          </a:r>
          <a:endParaRPr lang="en-US" sz="1600" kern="1200"/>
        </a:p>
      </dsp:txBody>
      <dsp:txXfrm>
        <a:off x="4741562" y="2408664"/>
        <a:ext cx="4033124" cy="604968"/>
      </dsp:txXfrm>
    </dsp:sp>
    <dsp:sp modelId="{B3BCC678-6DB6-4473-BF9F-15B6C6F024A2}">
      <dsp:nvSpPr>
        <dsp:cNvPr id="0" name=""/>
        <dsp:cNvSpPr/>
      </dsp:nvSpPr>
      <dsp:spPr>
        <a:xfrm>
          <a:off x="4741562" y="3061933"/>
          <a:ext cx="4033124" cy="24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741562" y="3061933"/>
        <a:ext cx="4033124" cy="246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2CF23-63B2-467E-BACF-2FC3EBF216E7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177D1-B364-42E9-BB55-AFCC44A46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54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177D1-B364-42E9-BB55-AFCC44A46E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1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177D1-B364-42E9-BB55-AFCC44A46E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18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177D1-B364-42E9-BB55-AFCC44A46E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50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177D1-B364-42E9-BB55-AFCC44A46E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11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177D1-B364-42E9-BB55-AFCC44A46E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91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177D1-B364-42E9-BB55-AFCC44A46E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50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177D1-B364-42E9-BB55-AFCC44A46E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40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177D1-B364-42E9-BB55-AFCC44A46E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6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177D1-B364-42E9-BB55-AFCC44A46E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04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177D1-B364-42E9-BB55-AFCC44A46E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54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177D1-B364-42E9-BB55-AFCC44A46E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56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177D1-B364-42E9-BB55-AFCC44A46E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99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9A78-E4C8-4067-A4CF-1B2F12D75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College Football Bowl Pool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573CD-5A68-4044-95B5-4E3F6AE3A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70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2D8D-F00B-4E1D-82A6-05D3983ED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/>
              <a:t>Model View Controller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32D373-E602-4746-82FE-F0919759D6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133826"/>
              </p:ext>
            </p:extLst>
          </p:nvPr>
        </p:nvGraphicFramePr>
        <p:xfrm>
          <a:off x="1262063" y="2013054"/>
          <a:ext cx="8777329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6407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2B6D-E3A7-46D4-BD67-8584885F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/>
              <a:t>MVC Selected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182008-17C8-4079-9DF8-4C0DA7145E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613035"/>
              </p:ext>
            </p:extLst>
          </p:nvPr>
        </p:nvGraphicFramePr>
        <p:xfrm>
          <a:off x="1262063" y="2013054"/>
          <a:ext cx="8777329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43919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25C9D-C17D-41B5-8C43-FAD1D675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lay">
            <a:extLst>
              <a:ext uri="{FF2B5EF4-FFF2-40B4-BE49-F238E27FC236}">
                <a16:creationId xmlns:a16="http://schemas.microsoft.com/office/drawing/2014/main" id="{A905DF80-C2BE-4992-B659-6564A5AD8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82021" y="640081"/>
            <a:ext cx="3825240" cy="38252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7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97528-A368-4F97-9AA3-4B5C452B4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/>
              <a:t>What is it?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918B4B-82C2-44C1-B2D9-49C517FCBF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5678876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557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7289F-6838-4CDB-8BB6-D74D747C0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/>
              <a:t>Main Functionality</a:t>
            </a: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C10F5A43-5474-4350-BDB3-14E10B48E3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248520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455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F0D81-19A5-49C0-A369-CC7B41940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Style 1 - Client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3893A-7EEA-4AEE-A6C7-10494679B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182" y="6229349"/>
            <a:ext cx="9747821" cy="5365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BFBFBF"/>
                </a:solidFill>
              </a:rPr>
              <a:t>Level 2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205C91-2C0F-490E-BFAA-386BC335608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398" y="640081"/>
            <a:ext cx="8844486" cy="38252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2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F0D81-19A5-49C0-A369-CC7B41940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Style 1 - Client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3893A-7EEA-4AEE-A6C7-10494679B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182" y="6229349"/>
            <a:ext cx="9747821" cy="5365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BFBFBF"/>
                </a:solidFill>
              </a:rPr>
              <a:t>UML Diagram</a:t>
            </a:r>
          </a:p>
          <a:p>
            <a:pPr marL="0" indent="0">
              <a:buNone/>
            </a:pPr>
            <a:endParaRPr lang="en-US" sz="1600">
              <a:solidFill>
                <a:srgbClr val="BFBFB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text&#10;&#10;Description automatically generated">
            <a:extLst>
              <a:ext uri="{FF2B5EF4-FFF2-40B4-BE49-F238E27FC236}">
                <a16:creationId xmlns:a16="http://schemas.microsoft.com/office/drawing/2014/main" id="{C5349A5E-FCE7-4318-B17D-5626D8A93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999" y="488138"/>
            <a:ext cx="8068801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1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F2D8D-F00B-4E1D-82A6-05D3983ED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/>
              <a:t>Client 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3EB997-3818-4799-AEBA-D51C47B13F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727800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5224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D093D-DBDA-4A23-8BE9-93CFA440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Style 2 - Model View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135B-8C66-48E7-BF0F-3D805D559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182" y="6229349"/>
            <a:ext cx="9747821" cy="5365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BFBFBF"/>
                </a:solidFill>
              </a:rPr>
              <a:t>Level 2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3D5FD1-50D7-43CD-9878-FB8E6A2F8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61" y="1369157"/>
            <a:ext cx="10681917" cy="149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3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D093D-DBDA-4A23-8BE9-93CFA440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Style 2 - Model View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135B-8C66-48E7-BF0F-3D805D559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182" y="6229349"/>
            <a:ext cx="9747821" cy="5365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BFBFBF"/>
                </a:solidFill>
              </a:rPr>
              <a:t>UML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8A2589-0B1D-4A1F-8AC7-24A4C4C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514" y="584166"/>
            <a:ext cx="8507012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7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D093D-DBDA-4A23-8BE9-93CFA440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Style 2 - Model View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135B-8C66-48E7-BF0F-3D805D559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182" y="6229349"/>
            <a:ext cx="9747821" cy="5365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BFBFBF"/>
                </a:solidFill>
              </a:rPr>
              <a:t>Mapping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F58799-E195-4A17-B9B9-8B98CD24E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07" y="148353"/>
            <a:ext cx="10574226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0274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E5C020D10DEF4F851600A4603986C6" ma:contentTypeVersion="7" ma:contentTypeDescription="Create a new document." ma:contentTypeScope="" ma:versionID="489e78aaf44ec570419b595040d2dd14">
  <xsd:schema xmlns:xsd="http://www.w3.org/2001/XMLSchema" xmlns:xs="http://www.w3.org/2001/XMLSchema" xmlns:p="http://schemas.microsoft.com/office/2006/metadata/properties" xmlns:ns3="887ba7ea-4e88-4b68-8242-4042c8e0d2c1" xmlns:ns4="416a8dfd-cd1d-466a-9e51-83dcd9309064" targetNamespace="http://schemas.microsoft.com/office/2006/metadata/properties" ma:root="true" ma:fieldsID="21af0f41ede23a2e27c1d63fde942528" ns3:_="" ns4:_="">
    <xsd:import namespace="887ba7ea-4e88-4b68-8242-4042c8e0d2c1"/>
    <xsd:import namespace="416a8dfd-cd1d-466a-9e51-83dcd93090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7ba7ea-4e88-4b68-8242-4042c8e0d2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6a8dfd-cd1d-466a-9e51-83dcd930906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70BAC0-4900-442A-8E91-C68CE613CF98}">
  <ds:schemaRefs>
    <ds:schemaRef ds:uri="416a8dfd-cd1d-466a-9e51-83dcd9309064"/>
    <ds:schemaRef ds:uri="887ba7ea-4e88-4b68-8242-4042c8e0d2c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3695D8D-EF47-441C-A5AA-33D821E36B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2F1D78-84DF-411A-B03D-A5C37BA7B34E}">
  <ds:schemaRefs>
    <ds:schemaRef ds:uri="887ba7ea-4e88-4b68-8242-4042c8e0d2c1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416a8dfd-cd1d-466a-9e51-83dcd9309064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Widescreen</PresentationFormat>
  <Paragraphs>50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Schoolbook</vt:lpstr>
      <vt:lpstr>Wingdings 2</vt:lpstr>
      <vt:lpstr>View</vt:lpstr>
      <vt:lpstr>College Football Bowl Pool Website</vt:lpstr>
      <vt:lpstr>What is it? </vt:lpstr>
      <vt:lpstr>Main Functionality</vt:lpstr>
      <vt:lpstr>Style 1 - Client Server</vt:lpstr>
      <vt:lpstr>Style 1 - Client Server</vt:lpstr>
      <vt:lpstr>Client Server</vt:lpstr>
      <vt:lpstr>Style 2 - Model View Controller</vt:lpstr>
      <vt:lpstr>Style 2 - Model View Controller</vt:lpstr>
      <vt:lpstr>Style 2 - Model View Controller</vt:lpstr>
      <vt:lpstr>Model View Controller</vt:lpstr>
      <vt:lpstr>MVC Selected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Football Bowl Pool Website</dc:title>
  <dc:creator>Kennedy, Ryan</dc:creator>
  <cp:lastModifiedBy>Kennedy, Ryan</cp:lastModifiedBy>
  <cp:revision>3</cp:revision>
  <dcterms:created xsi:type="dcterms:W3CDTF">2020-04-18T16:41:58Z</dcterms:created>
  <dcterms:modified xsi:type="dcterms:W3CDTF">2020-04-19T01:31:54Z</dcterms:modified>
</cp:coreProperties>
</file>