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75"/>
  </p:normalViewPr>
  <p:slideViewPr>
    <p:cSldViewPr snapToGrid="0" snapToObjects="1" showGuides="1">
      <p:cViewPr varScale="1">
        <p:scale>
          <a:sx n="135" d="100"/>
          <a:sy n="135" d="100"/>
        </p:scale>
        <p:origin x="192" y="4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E2C6-E709-4F4D-A582-6730A82F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58718-2375-E745-9C96-B66241B8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799B-B79F-8F4C-B8DE-120E2502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D859-AF4B-9744-A437-AF349D69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637C8-BEC6-764B-95C3-A78060E5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A517-877E-C04E-8F56-880D4915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81AFE-CDA7-4A4F-B526-43A7D7EC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6AC5-E392-9A49-88F8-F7B4227F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C4E0-5642-D54F-A884-994DA9E5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CB75-D516-2B4C-AC18-05437E37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2FD6E-0D21-7B4A-A4CF-7BD995226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3AF06-E3DF-D344-A1E3-E03ADB84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7D5F-A443-D047-A175-F25DA79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B0B2-6003-C943-B815-A3940CAF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C41B-2957-F943-A5E4-AAEA8EBF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7A39-FF5D-E647-97F0-CA425888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3910-46CF-9B43-A9F2-0A79E356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5C06-CD6B-704D-85D3-EC42EA3F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FCE8-7076-8A49-B283-640119A6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CD46-3018-5944-A752-C996D998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452C-24E3-9C49-8EB8-D15DDC20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A231-5395-194A-89A5-98FC9827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0880-CC64-C048-BAFF-A9797F0E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F80C3-2E29-8B48-A6D8-A3E2AD22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E8B0-7365-2741-8500-ED73004D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3DCE-C700-3445-930B-F231E989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6397-4D58-7348-BD52-8C4716C3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C03A9-D0F4-7C4F-ADDF-0171F2A1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D21E8-6318-0448-BC7C-285C4986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41AD-6F5D-2D49-8A1A-95B10CE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1FD3-4100-6944-9995-A889D9C6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3E0B-BB98-6D4D-85A8-CAE794F1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B89A3-47EF-C344-BC16-B893B836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278D8-F1E6-2849-ACDD-BF6A37074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A53B6-8DB5-A246-8888-44C402211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2A720-2F94-4049-9D9C-E8E4C816A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92B2B-1C86-8044-BDBA-D4EA5A87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CD11B-5C70-224A-9598-AD51DE34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B16B2-C414-9A4E-8734-87CAA485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2922-D847-D241-8CA5-2265CE1D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74193-7644-3C41-A64B-7A66302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9DCE6-CACF-2D42-B052-7B6C6B7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AD7D5-69AC-2B41-96BC-1729E70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67B91-8CFD-6D4B-A17F-B6F5B2DF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8B7D9-8D8B-844B-883C-6B6C76E8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25586-AB2D-DF4A-8D4C-AB73C05A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E8AC-3383-C144-A66C-F30949AB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BBB2-0217-7645-83BD-40CC87A5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AFC0-8B1A-124D-9A53-94DBAAAA6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D5F57-52BB-B14A-ABFA-0C915317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2D6E-65E5-2744-AAB4-A11D6766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B86DC-DE66-654C-AB29-69E68140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CD8-091B-6B4D-9C9F-6B66353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0DCC5-F898-DE48-959B-6B285E199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D2475-6C10-AE4B-A74D-70DE75056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69E22-1D5B-584C-BFA1-D6FBE75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EF13-587E-3147-905A-D7177B8A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DD507-7CFE-AF44-9E4B-2EDC91C5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0E6E2-FF41-CD49-BD50-F4EACF1B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5951-66D0-2E48-B643-302EF786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0D1C-8F02-054B-9AFC-FE09A3BA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8AFA-93F2-2542-93B1-C6571A9AEA2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7BB8-96DB-2742-8F9B-C3EB66E1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3BAC-9B7E-7941-9A98-A981E59E5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9216-4624-E74D-B40E-55D9960A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7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1A3CB-525E-DE4F-B577-40A48D199C2D}"/>
              </a:ext>
            </a:extLst>
          </p:cNvPr>
          <p:cNvSpPr/>
          <p:nvPr/>
        </p:nvSpPr>
        <p:spPr>
          <a:xfrm>
            <a:off x="5410920" y="5827596"/>
            <a:ext cx="1357460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17EBA-6D6C-B44C-93CC-61ADDBECA74F}"/>
              </a:ext>
            </a:extLst>
          </p:cNvPr>
          <p:cNvSpPr/>
          <p:nvPr/>
        </p:nvSpPr>
        <p:spPr>
          <a:xfrm>
            <a:off x="1732511" y="3583282"/>
            <a:ext cx="1357460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Deck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117E788-5A00-0748-A5E8-E6388F9E8905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2977459" y="3771207"/>
            <a:ext cx="1867242" cy="29996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D57C6-BA13-8643-A6AB-87DBF5CC402A}"/>
              </a:ext>
            </a:extLst>
          </p:cNvPr>
          <p:cNvSpPr/>
          <p:nvPr/>
        </p:nvSpPr>
        <p:spPr>
          <a:xfrm>
            <a:off x="5417270" y="2020004"/>
            <a:ext cx="1357460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DAA3F7-6374-D54D-A338-DDC9C1268E0E}"/>
              </a:ext>
            </a:extLst>
          </p:cNvPr>
          <p:cNvSpPr/>
          <p:nvPr/>
        </p:nvSpPr>
        <p:spPr>
          <a:xfrm>
            <a:off x="3822569" y="3598181"/>
            <a:ext cx="1357460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Stockpile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6146656-DC61-A244-BBA8-0315F687F83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886634" y="2388814"/>
            <a:ext cx="824033" cy="15947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33025BB-85A2-2446-B870-10DC4B3D0799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rot="16200000" flipH="1">
            <a:off x="4557839" y="4295784"/>
            <a:ext cx="1475271" cy="1588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219C19-4D13-D04D-AF9E-4CE4C0273839}"/>
              </a:ext>
            </a:extLst>
          </p:cNvPr>
          <p:cNvSpPr/>
          <p:nvPr/>
        </p:nvSpPr>
        <p:spPr>
          <a:xfrm>
            <a:off x="5417270" y="3613351"/>
            <a:ext cx="1357460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156D33-ADE5-8D4C-8254-4E8301A4D3FF}"/>
              </a:ext>
            </a:extLst>
          </p:cNvPr>
          <p:cNvSpPr/>
          <p:nvPr/>
        </p:nvSpPr>
        <p:spPr>
          <a:xfrm>
            <a:off x="7034839" y="3613351"/>
            <a:ext cx="1357460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 pile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ADD3702-46C3-5442-A5B3-6E896D1A7727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 rot="16200000" flipH="1">
            <a:off x="6485183" y="2384964"/>
            <a:ext cx="839203" cy="16175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015B457-38E0-894A-BDAB-81550359DB60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5400000">
            <a:off x="5676399" y="3193749"/>
            <a:ext cx="83920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67A77E4-D82D-A24E-8BB3-6F36411E415B}"/>
              </a:ext>
            </a:extLst>
          </p:cNvPr>
          <p:cNvCxnSpPr>
            <a:stCxn id="22" idx="2"/>
            <a:endCxn id="4" idx="0"/>
          </p:cNvCxnSpPr>
          <p:nvPr/>
        </p:nvCxnSpPr>
        <p:spPr>
          <a:xfrm rot="5400000">
            <a:off x="6171560" y="4285586"/>
            <a:ext cx="1460101" cy="16239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5B58993-25D1-4E4A-AB86-71EF3565DF47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5289912" y="5173582"/>
            <a:ext cx="1618526" cy="6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728A2F5-448A-984D-89B2-3B6D839ADC31}"/>
              </a:ext>
            </a:extLst>
          </p:cNvPr>
          <p:cNvSpPr/>
          <p:nvPr/>
        </p:nvSpPr>
        <p:spPr>
          <a:xfrm>
            <a:off x="9854219" y="394693"/>
            <a:ext cx="1357460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F2F00C1-AD2F-D14A-AF93-23D7A7D6DE5B}"/>
              </a:ext>
            </a:extLst>
          </p:cNvPr>
          <p:cNvCxnSpPr>
            <a:stCxn id="34" idx="1"/>
            <a:endCxn id="11" idx="0"/>
          </p:cNvCxnSpPr>
          <p:nvPr/>
        </p:nvCxnSpPr>
        <p:spPr>
          <a:xfrm rot="10800000" flipV="1">
            <a:off x="6096001" y="771764"/>
            <a:ext cx="3758219" cy="12482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EC94D1A-232F-BD49-96B6-4BB961D3CBE3}"/>
              </a:ext>
            </a:extLst>
          </p:cNvPr>
          <p:cNvSpPr/>
          <p:nvPr/>
        </p:nvSpPr>
        <p:spPr>
          <a:xfrm>
            <a:off x="9854219" y="3583282"/>
            <a:ext cx="1357460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pile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88B022-2034-2745-8A8A-3A33744A4FBD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 rot="5400000">
            <a:off x="9315727" y="2366059"/>
            <a:ext cx="243444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E20611C-B9E4-BD49-AB9F-B44A6B4A1327}"/>
              </a:ext>
            </a:extLst>
          </p:cNvPr>
          <p:cNvCxnSpPr>
            <a:stCxn id="37" idx="2"/>
            <a:endCxn id="4" idx="3"/>
          </p:cNvCxnSpPr>
          <p:nvPr/>
        </p:nvCxnSpPr>
        <p:spPr>
          <a:xfrm rot="5400000">
            <a:off x="7717044" y="3388763"/>
            <a:ext cx="1867242" cy="37645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D28CB77-9F84-3545-8F5D-75ED497BBCB7}"/>
              </a:ext>
            </a:extLst>
          </p:cNvPr>
          <p:cNvSpPr txBox="1"/>
          <p:nvPr/>
        </p:nvSpPr>
        <p:spPr>
          <a:xfrm>
            <a:off x="6089650" y="1635502"/>
            <a:ext cx="5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2..6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5EB8733-1A1D-A947-8591-A346483A38EB}"/>
              </a:ext>
            </a:extLst>
          </p:cNvPr>
          <p:cNvCxnSpPr>
            <a:stCxn id="34" idx="1"/>
            <a:endCxn id="6" idx="0"/>
          </p:cNvCxnSpPr>
          <p:nvPr/>
        </p:nvCxnSpPr>
        <p:spPr>
          <a:xfrm rot="10800000" flipV="1">
            <a:off x="2411241" y="771764"/>
            <a:ext cx="7442978" cy="281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1C7D74-D9A3-A241-9508-40C4252BB232}"/>
              </a:ext>
            </a:extLst>
          </p:cNvPr>
          <p:cNvSpPr txBox="1"/>
          <p:nvPr/>
        </p:nvSpPr>
        <p:spPr>
          <a:xfrm>
            <a:off x="2437034" y="3186164"/>
            <a:ext cx="5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B00D6C-ECB3-AD46-93E4-E7140C22ED8D}"/>
              </a:ext>
            </a:extLst>
          </p:cNvPr>
          <p:cNvSpPr txBox="1"/>
          <p:nvPr/>
        </p:nvSpPr>
        <p:spPr>
          <a:xfrm>
            <a:off x="4059631" y="3186164"/>
            <a:ext cx="5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A52C86-C7F8-8045-8045-9E7C4521063B}"/>
              </a:ext>
            </a:extLst>
          </p:cNvPr>
          <p:cNvSpPr txBox="1"/>
          <p:nvPr/>
        </p:nvSpPr>
        <p:spPr>
          <a:xfrm>
            <a:off x="5637175" y="3201052"/>
            <a:ext cx="5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1898FA-DBB8-7249-981E-C4AA56C594E8}"/>
              </a:ext>
            </a:extLst>
          </p:cNvPr>
          <p:cNvSpPr txBox="1"/>
          <p:nvPr/>
        </p:nvSpPr>
        <p:spPr>
          <a:xfrm>
            <a:off x="7719919" y="3193748"/>
            <a:ext cx="5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0..4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47C8E2-12B4-DA44-A4E6-C8938B44D77B}"/>
              </a:ext>
            </a:extLst>
          </p:cNvPr>
          <p:cNvSpPr txBox="1"/>
          <p:nvPr/>
        </p:nvSpPr>
        <p:spPr>
          <a:xfrm>
            <a:off x="4492711" y="4715615"/>
            <a:ext cx="6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0..30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434589-E274-2C43-9F66-97007E8402EA}"/>
              </a:ext>
            </a:extLst>
          </p:cNvPr>
          <p:cNvSpPr txBox="1"/>
          <p:nvPr/>
        </p:nvSpPr>
        <p:spPr>
          <a:xfrm>
            <a:off x="6071536" y="4704119"/>
            <a:ext cx="5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F6AAF6-814C-A547-BC16-2C1517E9EAA2}"/>
              </a:ext>
            </a:extLst>
          </p:cNvPr>
          <p:cNvSpPr txBox="1"/>
          <p:nvPr/>
        </p:nvSpPr>
        <p:spPr>
          <a:xfrm>
            <a:off x="7889082" y="4732084"/>
            <a:ext cx="5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1..?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AC651C-3BEF-C745-A75F-593E77763DB6}"/>
              </a:ext>
            </a:extLst>
          </p:cNvPr>
          <p:cNvSpPr txBox="1"/>
          <p:nvPr/>
        </p:nvSpPr>
        <p:spPr>
          <a:xfrm>
            <a:off x="9854220" y="4724435"/>
            <a:ext cx="6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0..12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CC6A15-6308-514F-898B-FBEBEC5CBB72}"/>
              </a:ext>
            </a:extLst>
          </p:cNvPr>
          <p:cNvSpPr txBox="1"/>
          <p:nvPr/>
        </p:nvSpPr>
        <p:spPr>
          <a:xfrm>
            <a:off x="10473213" y="3186164"/>
            <a:ext cx="5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214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Kennel</dc:creator>
  <cp:lastModifiedBy>Ryan Kennel</cp:lastModifiedBy>
  <cp:revision>2</cp:revision>
  <dcterms:created xsi:type="dcterms:W3CDTF">2020-04-11T00:18:20Z</dcterms:created>
  <dcterms:modified xsi:type="dcterms:W3CDTF">2020-04-11T00:31:12Z</dcterms:modified>
</cp:coreProperties>
</file>