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15"/>
  </p:notesMasterIdLst>
  <p:sldIdLst>
    <p:sldId id="257" r:id="rId2"/>
    <p:sldId id="258" r:id="rId3"/>
    <p:sldId id="259" r:id="rId4"/>
    <p:sldId id="260" r:id="rId5"/>
    <p:sldId id="261" r:id="rId6"/>
    <p:sldId id="264" r:id="rId7"/>
    <p:sldId id="481" r:id="rId8"/>
    <p:sldId id="482" r:id="rId9"/>
    <p:sldId id="480" r:id="rId10"/>
    <p:sldId id="478" r:id="rId11"/>
    <p:sldId id="263" r:id="rId12"/>
    <p:sldId id="474" r:id="rId13"/>
    <p:sldId id="4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Services</c:v>
                </c:pt>
              </c:strCache>
            </c:strRef>
          </c:tx>
          <c:dPt>
            <c:idx val="0"/>
            <c:bubble3D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1-134C-4F49-88BC-8DF4C2065773}"/>
              </c:ext>
            </c:extLst>
          </c:dPt>
          <c:dPt>
            <c:idx val="1"/>
            <c:bubble3D val="0"/>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3-134C-4F49-88BC-8DF4C2065773}"/>
              </c:ext>
            </c:extLst>
          </c:dPt>
          <c:dPt>
            <c:idx val="2"/>
            <c:bubble3D val="0"/>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5-134C-4F49-88BC-8DF4C2065773}"/>
              </c:ext>
            </c:extLst>
          </c:dPt>
          <c:dPt>
            <c:idx val="3"/>
            <c:bubble3D val="0"/>
            <c:spPr>
              <a:gradFill rotWithShape="1">
                <a:gsLst>
                  <a:gs pos="0">
                    <a:schemeClr val="accent4">
                      <a:tint val="96000"/>
                      <a:lumMod val="104000"/>
                    </a:schemeClr>
                  </a:gs>
                  <a:gs pos="100000">
                    <a:schemeClr val="accent4">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7-134C-4F49-88BC-8DF4C2065773}"/>
              </c:ext>
            </c:extLst>
          </c:dPt>
          <c:cat>
            <c:strRef>
              <c:f>Sheet1!$A$2:$A$5</c:f>
              <c:strCache>
                <c:ptCount val="3"/>
                <c:pt idx="0">
                  <c:v>User</c:v>
                </c:pt>
                <c:pt idx="1">
                  <c:v>Autentication</c:v>
                </c:pt>
                <c:pt idx="2">
                  <c:v>Gateway</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0-1155-4D9C-A8B8-DAB1A335A280}"/>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4149F6-C6D5-4E46-96AD-075B1AFADF6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95AB2AB-C979-4559-87C6-D4518E9E353F}">
      <dgm:prSet custT="1"/>
      <dgm:spPr/>
      <dgm:t>
        <a:bodyPr/>
        <a:lstStyle/>
        <a:p>
          <a:r>
            <a:rPr lang="en-US" sz="1600" b="0" i="0" dirty="0"/>
            <a:t>Authentication API</a:t>
          </a:r>
          <a:endParaRPr lang="en-US" sz="1600" dirty="0"/>
        </a:p>
      </dgm:t>
    </dgm:pt>
    <dgm:pt modelId="{62F3A8CA-F64F-4EBE-B0B9-26586383538A}" type="parTrans" cxnId="{6CD25D8F-59B9-4CE3-9252-9CA5790109B7}">
      <dgm:prSet/>
      <dgm:spPr/>
      <dgm:t>
        <a:bodyPr/>
        <a:lstStyle/>
        <a:p>
          <a:endParaRPr lang="en-US"/>
        </a:p>
      </dgm:t>
    </dgm:pt>
    <dgm:pt modelId="{B03598B7-1AB7-4EA5-9DD4-A95203869A11}" type="sibTrans" cxnId="{6CD25D8F-59B9-4CE3-9252-9CA5790109B7}">
      <dgm:prSet/>
      <dgm:spPr/>
      <dgm:t>
        <a:bodyPr/>
        <a:lstStyle/>
        <a:p>
          <a:endParaRPr lang="en-US"/>
        </a:p>
      </dgm:t>
    </dgm:pt>
    <dgm:pt modelId="{B161B6B6-EDFF-4153-B382-37E7FF32DB18}">
      <dgm:prSet custT="1"/>
      <dgm:spPr/>
      <dgm:t>
        <a:bodyPr/>
        <a:lstStyle/>
        <a:p>
          <a:r>
            <a:rPr lang="en-US" sz="2000" dirty="0"/>
            <a:t>Wishlist</a:t>
          </a:r>
        </a:p>
      </dgm:t>
    </dgm:pt>
    <dgm:pt modelId="{568A4280-8E97-40F4-BBE2-9F9E48FE9620}" type="parTrans" cxnId="{181899DD-29C2-4130-8CE1-07CF6A908924}">
      <dgm:prSet/>
      <dgm:spPr/>
      <dgm:t>
        <a:bodyPr/>
        <a:lstStyle/>
        <a:p>
          <a:endParaRPr lang="en-US"/>
        </a:p>
      </dgm:t>
    </dgm:pt>
    <dgm:pt modelId="{F40EDE47-E305-4E1B-838A-AD4EE5E0B1BF}" type="sibTrans" cxnId="{181899DD-29C2-4130-8CE1-07CF6A908924}">
      <dgm:prSet/>
      <dgm:spPr/>
      <dgm:t>
        <a:bodyPr/>
        <a:lstStyle/>
        <a:p>
          <a:endParaRPr lang="en-US"/>
        </a:p>
      </dgm:t>
    </dgm:pt>
    <dgm:pt modelId="{A1B49F1D-332D-4E33-B466-82106D9A224D}" type="pres">
      <dgm:prSet presAssocID="{C44149F6-C6D5-4E46-96AD-075B1AFADF60}" presName="Name0" presStyleCnt="0">
        <dgm:presLayoutVars>
          <dgm:dir/>
          <dgm:resizeHandles val="exact"/>
        </dgm:presLayoutVars>
      </dgm:prSet>
      <dgm:spPr/>
    </dgm:pt>
    <dgm:pt modelId="{A4E260C0-61EE-4497-9D4A-BE84E523A3EF}" type="pres">
      <dgm:prSet presAssocID="{495AB2AB-C979-4559-87C6-D4518E9E353F}" presName="node" presStyleLbl="node1" presStyleIdx="0" presStyleCnt="2" custLinFactNeighborX="-37431" custLinFactNeighborY="4852">
        <dgm:presLayoutVars>
          <dgm:bulletEnabled val="1"/>
        </dgm:presLayoutVars>
      </dgm:prSet>
      <dgm:spPr/>
    </dgm:pt>
    <dgm:pt modelId="{54B075C8-177D-4296-9933-F3D1ECDC87D0}" type="pres">
      <dgm:prSet presAssocID="{B03598B7-1AB7-4EA5-9DD4-A95203869A11}" presName="sibTrans" presStyleCnt="0"/>
      <dgm:spPr/>
    </dgm:pt>
    <dgm:pt modelId="{420189A9-3E83-4F01-9179-E4FCD56F4B33}" type="pres">
      <dgm:prSet presAssocID="{B161B6B6-EDFF-4153-B382-37E7FF32DB18}" presName="node" presStyleLbl="node1" presStyleIdx="1" presStyleCnt="2">
        <dgm:presLayoutVars>
          <dgm:bulletEnabled val="1"/>
        </dgm:presLayoutVars>
      </dgm:prSet>
      <dgm:spPr/>
    </dgm:pt>
  </dgm:ptLst>
  <dgm:cxnLst>
    <dgm:cxn modelId="{3A11B771-DE92-4C77-AFB3-1F29B681940B}" type="presOf" srcId="{495AB2AB-C979-4559-87C6-D4518E9E353F}" destId="{A4E260C0-61EE-4497-9D4A-BE84E523A3EF}" srcOrd="0" destOrd="0" presId="urn:microsoft.com/office/officeart/2005/8/layout/hList6"/>
    <dgm:cxn modelId="{6CD25D8F-59B9-4CE3-9252-9CA5790109B7}" srcId="{C44149F6-C6D5-4E46-96AD-075B1AFADF60}" destId="{495AB2AB-C979-4559-87C6-D4518E9E353F}" srcOrd="0" destOrd="0" parTransId="{62F3A8CA-F64F-4EBE-B0B9-26586383538A}" sibTransId="{B03598B7-1AB7-4EA5-9DD4-A95203869A11}"/>
    <dgm:cxn modelId="{5DD928B3-1BE6-44B4-9109-1B03A1C6B4D8}" type="presOf" srcId="{C44149F6-C6D5-4E46-96AD-075B1AFADF60}" destId="{A1B49F1D-332D-4E33-B466-82106D9A224D}" srcOrd="0" destOrd="0" presId="urn:microsoft.com/office/officeart/2005/8/layout/hList6"/>
    <dgm:cxn modelId="{47C541CC-DCBB-4030-9626-2949A3B6F097}" type="presOf" srcId="{B161B6B6-EDFF-4153-B382-37E7FF32DB18}" destId="{420189A9-3E83-4F01-9179-E4FCD56F4B33}" srcOrd="0" destOrd="0" presId="urn:microsoft.com/office/officeart/2005/8/layout/hList6"/>
    <dgm:cxn modelId="{181899DD-29C2-4130-8CE1-07CF6A908924}" srcId="{C44149F6-C6D5-4E46-96AD-075B1AFADF60}" destId="{B161B6B6-EDFF-4153-B382-37E7FF32DB18}" srcOrd="1" destOrd="0" parTransId="{568A4280-8E97-40F4-BBE2-9F9E48FE9620}" sibTransId="{F40EDE47-E305-4E1B-838A-AD4EE5E0B1BF}"/>
    <dgm:cxn modelId="{F3439538-F751-4D5C-90CC-5EF44790E064}" type="presParOf" srcId="{A1B49F1D-332D-4E33-B466-82106D9A224D}" destId="{A4E260C0-61EE-4497-9D4A-BE84E523A3EF}" srcOrd="0" destOrd="0" presId="urn:microsoft.com/office/officeart/2005/8/layout/hList6"/>
    <dgm:cxn modelId="{38B6DC64-7B6A-4FC2-A882-3418ABF9B03B}" type="presParOf" srcId="{A1B49F1D-332D-4E33-B466-82106D9A224D}" destId="{54B075C8-177D-4296-9933-F3D1ECDC87D0}" srcOrd="1" destOrd="0" presId="urn:microsoft.com/office/officeart/2005/8/layout/hList6"/>
    <dgm:cxn modelId="{088633A3-E447-40E2-B60A-2BFA160CF58C}" type="presParOf" srcId="{A1B49F1D-332D-4E33-B466-82106D9A224D}" destId="{420189A9-3E83-4F01-9179-E4FCD56F4B33}"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260C0-61EE-4497-9D4A-BE84E523A3EF}">
      <dsp:nvSpPr>
        <dsp:cNvPr id="0" name=""/>
        <dsp:cNvSpPr/>
      </dsp:nvSpPr>
      <dsp:spPr>
        <a:xfrm rot="16200000">
          <a:off x="-275031" y="275031"/>
          <a:ext cx="2106957" cy="1556894"/>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en-US" sz="1600" b="0" i="0" kern="1200" dirty="0"/>
            <a:t>Authentication API</a:t>
          </a:r>
          <a:endParaRPr lang="en-US" sz="1600" kern="1200" dirty="0"/>
        </a:p>
      </dsp:txBody>
      <dsp:txXfrm rot="5400000">
        <a:off x="1" y="421390"/>
        <a:ext cx="1556894" cy="1264175"/>
      </dsp:txXfrm>
    </dsp:sp>
    <dsp:sp modelId="{420189A9-3E83-4F01-9179-E4FCD56F4B33}">
      <dsp:nvSpPr>
        <dsp:cNvPr id="0" name=""/>
        <dsp:cNvSpPr/>
      </dsp:nvSpPr>
      <dsp:spPr>
        <a:xfrm rot="16200000">
          <a:off x="1400248" y="275031"/>
          <a:ext cx="2106957" cy="1556894"/>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kern="1200" dirty="0"/>
            <a:t>Wishlist</a:t>
          </a:r>
        </a:p>
      </dsp:txBody>
      <dsp:txXfrm rot="5400000">
        <a:off x="1675280" y="421390"/>
        <a:ext cx="1556894" cy="126417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ED5B8-3777-4A95-9CFE-51200BB05595}" type="datetimeFigureOut">
              <a:rPr lang="en-IN" smtClean="0"/>
              <a:t>24-06-2022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A1F7C-CDEA-4F80-94FB-6A2A792E9618}" type="slidenum">
              <a:rPr lang="en-IN" smtClean="0"/>
              <a:t>‹#›</a:t>
            </a:fld>
            <a:endParaRPr lang="en-IN"/>
          </a:p>
        </p:txBody>
      </p:sp>
    </p:spTree>
    <p:extLst>
      <p:ext uri="{BB962C8B-B14F-4D97-AF65-F5344CB8AC3E}">
        <p14:creationId xmlns:p14="http://schemas.microsoft.com/office/powerpoint/2010/main" val="3623149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43DD56-64DE-4DF0-A7B9-F6737A33CAA9}"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3260449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3DD56-64DE-4DF0-A7B9-F6737A33CAA9}"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9557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3DD56-64DE-4DF0-A7B9-F6737A33CAA9}"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F7BCD2-B805-47EC-9713-C942C0D2B0D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7447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43DD56-64DE-4DF0-A7B9-F6737A33CAA9}"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190580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43DD56-64DE-4DF0-A7B9-F6737A33CAA9}"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F7BCD2-B805-47EC-9713-C942C0D2B0D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691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43DD56-64DE-4DF0-A7B9-F6737A33CAA9}"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918968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43DD56-64DE-4DF0-A7B9-F6737A33CAA9}"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3610697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43DD56-64DE-4DF0-A7B9-F6737A33CAA9}"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87236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43DD56-64DE-4DF0-A7B9-F6737A33CAA9}"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424511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3DD56-64DE-4DF0-A7B9-F6737A33CAA9}"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265094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3DD56-64DE-4DF0-A7B9-F6737A33CAA9}"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23988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3DD56-64DE-4DF0-A7B9-F6737A33CAA9}" type="datetimeFigureOut">
              <a:rPr lang="en-IN" smtClean="0"/>
              <a:t>24-06-2022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333467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43DD56-64DE-4DF0-A7B9-F6737A33CAA9}" type="datetimeFigureOut">
              <a:rPr lang="en-IN" smtClean="0"/>
              <a:t>24-06-2022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397769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3DD56-64DE-4DF0-A7B9-F6737A33CAA9}" type="datetimeFigureOut">
              <a:rPr lang="en-IN" smtClean="0"/>
              <a:t>24-06-2022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77793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43DD56-64DE-4DF0-A7B9-F6737A33CAA9}"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74056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43DD56-64DE-4DF0-A7B9-F6737A33CAA9}"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F7BCD2-B805-47EC-9713-C942C0D2B0D7}" type="slidenum">
              <a:rPr lang="en-IN" smtClean="0"/>
              <a:t>‹#›</a:t>
            </a:fld>
            <a:endParaRPr lang="en-IN"/>
          </a:p>
        </p:txBody>
      </p:sp>
    </p:spTree>
    <p:extLst>
      <p:ext uri="{BB962C8B-B14F-4D97-AF65-F5344CB8AC3E}">
        <p14:creationId xmlns:p14="http://schemas.microsoft.com/office/powerpoint/2010/main" val="354883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43DD56-64DE-4DF0-A7B9-F6737A33CAA9}" type="datetimeFigureOut">
              <a:rPr lang="en-IN" smtClean="0"/>
              <a:t>24-06-2022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0F7BCD2-B805-47EC-9713-C942C0D2B0D7}" type="slidenum">
              <a:rPr lang="en-IN" smtClean="0"/>
              <a:t>‹#›</a:t>
            </a:fld>
            <a:endParaRPr lang="en-IN"/>
          </a:p>
        </p:txBody>
      </p:sp>
    </p:spTree>
    <p:extLst>
      <p:ext uri="{BB962C8B-B14F-4D97-AF65-F5344CB8AC3E}">
        <p14:creationId xmlns:p14="http://schemas.microsoft.com/office/powerpoint/2010/main" val="3066315640"/>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9BD1-A428-2D79-54C0-100F5FA076F5}"/>
              </a:ext>
            </a:extLst>
          </p:cNvPr>
          <p:cNvSpPr>
            <a:spLocks noGrp="1"/>
          </p:cNvSpPr>
          <p:nvPr>
            <p:ph type="title"/>
          </p:nvPr>
        </p:nvSpPr>
        <p:spPr>
          <a:xfrm>
            <a:off x="3596640" y="335901"/>
            <a:ext cx="4998720" cy="934928"/>
          </a:xfrm>
        </p:spPr>
        <p:txBody>
          <a:bodyPr>
            <a:normAutofit fontScale="90000"/>
          </a:bodyPr>
          <a:lstStyle/>
          <a:p>
            <a:r>
              <a:rPr lang="en-IN" sz="6000" b="1" u="sng" dirty="0">
                <a:solidFill>
                  <a:schemeClr val="bg2">
                    <a:lumMod val="50000"/>
                  </a:schemeClr>
                </a:solidFill>
                <a:latin typeface="Agency FB" panose="020B0503020202020204" pitchFamily="34" charset="0"/>
              </a:rPr>
              <a:t>WEATHER APP</a:t>
            </a:r>
            <a:endParaRPr lang="en-IN" sz="60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237AD4E5-8BF1-D41E-2F4C-021095B18BA1}"/>
              </a:ext>
            </a:extLst>
          </p:cNvPr>
          <p:cNvSpPr>
            <a:spLocks noGrp="1"/>
          </p:cNvSpPr>
          <p:nvPr>
            <p:ph idx="1"/>
          </p:nvPr>
        </p:nvSpPr>
        <p:spPr>
          <a:xfrm>
            <a:off x="1386530" y="2293603"/>
            <a:ext cx="6301896" cy="2642290"/>
          </a:xfrm>
        </p:spPr>
        <p:txBody>
          <a:bodyPr>
            <a:normAutofit/>
          </a:bodyPr>
          <a:lstStyle/>
          <a:p>
            <a:r>
              <a:rPr lang="en-IN" sz="2400" b="1" u="sng" dirty="0">
                <a:solidFill>
                  <a:schemeClr val="tx1"/>
                </a:solidFill>
                <a:latin typeface="Bahnschrift Light SemiCondensed" panose="020B0502040204020203" pitchFamily="34" charset="0"/>
              </a:rPr>
              <a:t>Team members </a:t>
            </a:r>
            <a:r>
              <a:rPr lang="en-IN" sz="2400" b="1" dirty="0">
                <a:solidFill>
                  <a:schemeClr val="tx1"/>
                </a:solidFill>
                <a:latin typeface="Bahnschrift Light SemiCondensed" panose="020B0502040204020203" pitchFamily="34" charset="0"/>
              </a:rPr>
              <a:t>:</a:t>
            </a:r>
          </a:p>
          <a:p>
            <a:r>
              <a:rPr lang="en-IN" sz="2400" dirty="0">
                <a:solidFill>
                  <a:schemeClr val="tx1"/>
                </a:solidFill>
                <a:latin typeface="Bahnschrift Light SemiCondensed" panose="020B0502040204020203" pitchFamily="34" charset="0"/>
              </a:rPr>
              <a:t>Dheeraj Yama		                    (1196457)</a:t>
            </a:r>
          </a:p>
          <a:p>
            <a:r>
              <a:rPr lang="en-IN" sz="2400" dirty="0" err="1">
                <a:solidFill>
                  <a:schemeClr val="tx1"/>
                </a:solidFill>
                <a:latin typeface="Bahnschrift Light SemiCondensed" panose="020B0502040204020203" pitchFamily="34" charset="0"/>
              </a:rPr>
              <a:t>Mahendra</a:t>
            </a:r>
            <a:r>
              <a:rPr lang="en-IN" sz="2400" dirty="0">
                <a:solidFill>
                  <a:schemeClr val="tx1"/>
                </a:solidFill>
                <a:latin typeface="Bahnschrift Light SemiCondensed" panose="020B0502040204020203" pitchFamily="34" charset="0"/>
              </a:rPr>
              <a:t> Goud </a:t>
            </a:r>
            <a:r>
              <a:rPr lang="en-IN" sz="2400" dirty="0" err="1">
                <a:solidFill>
                  <a:schemeClr val="tx1"/>
                </a:solidFill>
                <a:latin typeface="Bahnschrift Light SemiCondensed" panose="020B0502040204020203" pitchFamily="34" charset="0"/>
              </a:rPr>
              <a:t>Ediga</a:t>
            </a:r>
            <a:r>
              <a:rPr lang="en-IN" sz="2400" dirty="0">
                <a:solidFill>
                  <a:schemeClr val="tx1"/>
                </a:solidFill>
                <a:latin typeface="Bahnschrift Light SemiCondensed" panose="020B0502040204020203" pitchFamily="34" charset="0"/>
              </a:rPr>
              <a:t>                  (1535028)</a:t>
            </a:r>
          </a:p>
          <a:p>
            <a:r>
              <a:rPr lang="en-IN" sz="2400" dirty="0" err="1">
                <a:solidFill>
                  <a:schemeClr val="tx1"/>
                </a:solidFill>
                <a:latin typeface="Bahnschrift Light SemiCondensed" panose="020B0502040204020203" pitchFamily="34" charset="0"/>
              </a:rPr>
              <a:t>Kummetha</a:t>
            </a:r>
            <a:r>
              <a:rPr lang="en-IN" sz="2400" dirty="0">
                <a:solidFill>
                  <a:schemeClr val="tx1"/>
                </a:solidFill>
                <a:latin typeface="Bahnschrift Light SemiCondensed" panose="020B0502040204020203" pitchFamily="34" charset="0"/>
              </a:rPr>
              <a:t> Siva </a:t>
            </a:r>
            <a:r>
              <a:rPr lang="en-IN" sz="2400" dirty="0" err="1">
                <a:solidFill>
                  <a:schemeClr val="tx1"/>
                </a:solidFill>
                <a:latin typeface="Bahnschrift Light SemiCondensed" panose="020B0502040204020203" pitchFamily="34" charset="0"/>
              </a:rPr>
              <a:t>Sankarreddy</a:t>
            </a:r>
            <a:r>
              <a:rPr lang="en-IN" sz="2400" dirty="0">
                <a:solidFill>
                  <a:schemeClr val="tx1"/>
                </a:solidFill>
                <a:latin typeface="Bahnschrift Light SemiCondensed" panose="020B0502040204020203" pitchFamily="34" charset="0"/>
              </a:rPr>
              <a:t>     (1418230)</a:t>
            </a:r>
          </a:p>
          <a:p>
            <a:r>
              <a:rPr lang="en-IN" sz="2400" dirty="0">
                <a:solidFill>
                  <a:schemeClr val="tx1"/>
                </a:solidFill>
                <a:latin typeface="Bahnschrift Light SemiCondensed" panose="020B0502040204020203" pitchFamily="34" charset="0"/>
              </a:rPr>
              <a:t>Rama </a:t>
            </a:r>
            <a:r>
              <a:rPr lang="en-IN" sz="2400" dirty="0" err="1">
                <a:solidFill>
                  <a:schemeClr val="tx1"/>
                </a:solidFill>
                <a:latin typeface="Bahnschrift Light SemiCondensed" panose="020B0502040204020203" pitchFamily="34" charset="0"/>
              </a:rPr>
              <a:t>Brahmam</a:t>
            </a:r>
            <a:r>
              <a:rPr lang="en-IN" sz="2400" dirty="0">
                <a:solidFill>
                  <a:schemeClr val="tx1"/>
                </a:solidFill>
                <a:latin typeface="Bahnschrift Light SemiCondensed" panose="020B0502040204020203" pitchFamily="34" charset="0"/>
              </a:rPr>
              <a:t> </a:t>
            </a:r>
            <a:r>
              <a:rPr lang="en-IN" sz="2400" dirty="0" err="1">
                <a:solidFill>
                  <a:schemeClr val="tx1"/>
                </a:solidFill>
                <a:latin typeface="Bahnschrift Light SemiCondensed" panose="020B0502040204020203" pitchFamily="34" charset="0"/>
              </a:rPr>
              <a:t>Yemineni</a:t>
            </a:r>
            <a:r>
              <a:rPr lang="en-IN" sz="2400" dirty="0">
                <a:solidFill>
                  <a:schemeClr val="tx1"/>
                </a:solidFill>
                <a:latin typeface="Bahnschrift Light SemiCondensed" panose="020B0502040204020203" pitchFamily="34" charset="0"/>
              </a:rPr>
              <a:t>           (1330212</a:t>
            </a:r>
            <a:r>
              <a:rPr lang="en-IN" sz="2400" dirty="0">
                <a:solidFill>
                  <a:schemeClr val="tx1"/>
                </a:solidFill>
                <a:latin typeface="Baskerville Old Face" panose="02020602080505020303" pitchFamily="18" charset="0"/>
              </a:rPr>
              <a:t>)</a:t>
            </a:r>
          </a:p>
          <a:p>
            <a:endParaRPr lang="en-IN" sz="2400" dirty="0">
              <a:latin typeface="Berlin Sans FB" panose="020E0602020502020306" pitchFamily="34" charset="0"/>
            </a:endParaRPr>
          </a:p>
        </p:txBody>
      </p:sp>
      <p:pic>
        <p:nvPicPr>
          <p:cNvPr id="5" name="Graphic 4" descr="Cloud with solid fill">
            <a:extLst>
              <a:ext uri="{FF2B5EF4-FFF2-40B4-BE49-F238E27FC236}">
                <a16:creationId xmlns:a16="http://schemas.microsoft.com/office/drawing/2014/main" id="{AB5F7983-A0A7-4950-E1CB-2B42480EF7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59687" y="5425750"/>
            <a:ext cx="714502" cy="714502"/>
          </a:xfrm>
          <a:prstGeom prst="rect">
            <a:avLst/>
          </a:prstGeom>
        </p:spPr>
      </p:pic>
      <p:pic>
        <p:nvPicPr>
          <p:cNvPr id="7" name="Graphic 6" descr="Snowflake with solid fill">
            <a:extLst>
              <a:ext uri="{FF2B5EF4-FFF2-40B4-BE49-F238E27FC236}">
                <a16:creationId xmlns:a16="http://schemas.microsoft.com/office/drawing/2014/main" id="{4FD03383-7723-76AF-40D2-515DBE0115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37759" y="5495527"/>
            <a:ext cx="611867" cy="611867"/>
          </a:xfrm>
          <a:prstGeom prst="rect">
            <a:avLst/>
          </a:prstGeom>
        </p:spPr>
      </p:pic>
      <p:pic>
        <p:nvPicPr>
          <p:cNvPr id="9" name="Graphic 8" descr="Sun with solid fill">
            <a:extLst>
              <a:ext uri="{FF2B5EF4-FFF2-40B4-BE49-F238E27FC236}">
                <a16:creationId xmlns:a16="http://schemas.microsoft.com/office/drawing/2014/main" id="{51130A82-5C36-5F4E-FA20-EB6F1A2EB9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94311" y="5488174"/>
            <a:ext cx="714502" cy="714502"/>
          </a:xfrm>
          <a:prstGeom prst="rect">
            <a:avLst/>
          </a:prstGeom>
        </p:spPr>
      </p:pic>
      <p:pic>
        <p:nvPicPr>
          <p:cNvPr id="11" name="Graphic 10" descr="Thermometer with solid fill">
            <a:extLst>
              <a:ext uri="{FF2B5EF4-FFF2-40B4-BE49-F238E27FC236}">
                <a16:creationId xmlns:a16="http://schemas.microsoft.com/office/drawing/2014/main" id="{E831740E-610F-2C03-6AB5-630F0AF9D4A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88426" y="5533052"/>
            <a:ext cx="607200" cy="607200"/>
          </a:xfrm>
          <a:prstGeom prst="rect">
            <a:avLst/>
          </a:prstGeom>
        </p:spPr>
      </p:pic>
      <p:pic>
        <p:nvPicPr>
          <p:cNvPr id="13" name="Graphic 12" descr="Lightning bolt with solid fill">
            <a:extLst>
              <a:ext uri="{FF2B5EF4-FFF2-40B4-BE49-F238E27FC236}">
                <a16:creationId xmlns:a16="http://schemas.microsoft.com/office/drawing/2014/main" id="{A5726B49-A3D3-EEAE-C921-CE42A16C49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81226" y="5590607"/>
            <a:ext cx="607200" cy="607200"/>
          </a:xfrm>
          <a:prstGeom prst="rect">
            <a:avLst/>
          </a:prstGeom>
        </p:spPr>
      </p:pic>
      <p:sp>
        <p:nvSpPr>
          <p:cNvPr id="4" name="TextBox 3">
            <a:extLst>
              <a:ext uri="{FF2B5EF4-FFF2-40B4-BE49-F238E27FC236}">
                <a16:creationId xmlns:a16="http://schemas.microsoft.com/office/drawing/2014/main" id="{86F0EAC1-DFBE-FEF1-4178-364BDEE99468}"/>
              </a:ext>
            </a:extLst>
          </p:cNvPr>
          <p:cNvSpPr txBox="1"/>
          <p:nvPr/>
        </p:nvSpPr>
        <p:spPr>
          <a:xfrm>
            <a:off x="1511166" y="5380523"/>
            <a:ext cx="3195588" cy="646331"/>
          </a:xfrm>
          <a:prstGeom prst="rect">
            <a:avLst/>
          </a:prstGeom>
          <a:noFill/>
        </p:spPr>
        <p:txBody>
          <a:bodyPr wrap="square" rtlCol="0">
            <a:spAutoFit/>
          </a:bodyPr>
          <a:lstStyle/>
          <a:p>
            <a:r>
              <a:rPr lang="en-US" b="1" dirty="0">
                <a:latin typeface="Bahnschrift SemiBold SemiConden" panose="020B0502040204020203" pitchFamily="34" charset="0"/>
              </a:rPr>
              <a:t>Mentor : </a:t>
            </a:r>
          </a:p>
          <a:p>
            <a:r>
              <a:rPr lang="en-US" b="1" dirty="0" err="1">
                <a:latin typeface="Bahnschrift SemiBold SemiConden" panose="020B0502040204020203" pitchFamily="34" charset="0"/>
              </a:rPr>
              <a:t>Mr.Sanjeev</a:t>
            </a:r>
            <a:r>
              <a:rPr lang="en-US" b="1" dirty="0">
                <a:latin typeface="Bahnschrift SemiBold SemiConden" panose="020B0502040204020203" pitchFamily="34" charset="0"/>
              </a:rPr>
              <a:t> Gone</a:t>
            </a:r>
            <a:endParaRPr lang="en-IN" b="1" dirty="0">
              <a:latin typeface="Bahnschrift SemiBold SemiConden" panose="020B0502040204020203" pitchFamily="34" charset="0"/>
            </a:endParaRPr>
          </a:p>
        </p:txBody>
      </p:sp>
    </p:spTree>
    <p:extLst>
      <p:ext uri="{BB962C8B-B14F-4D97-AF65-F5344CB8AC3E}">
        <p14:creationId xmlns:p14="http://schemas.microsoft.com/office/powerpoint/2010/main" val="389919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a:extLst>
              <a:ext uri="{FF2B5EF4-FFF2-40B4-BE49-F238E27FC236}">
                <a16:creationId xmlns:a16="http://schemas.microsoft.com/office/drawing/2014/main" id="{32F67D79-F058-AE98-9D50-999B61C74BFF}"/>
              </a:ext>
            </a:extLst>
          </p:cNvPr>
          <p:cNvCxnSpPr/>
          <p:nvPr/>
        </p:nvCxnSpPr>
        <p:spPr>
          <a:xfrm>
            <a:off x="5907211" y="3553719"/>
            <a:ext cx="0" cy="411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66B6305F-5E8B-5DA8-0BA1-2CB7B5D91091}"/>
              </a:ext>
            </a:extLst>
          </p:cNvPr>
          <p:cNvSpPr/>
          <p:nvPr/>
        </p:nvSpPr>
        <p:spPr>
          <a:xfrm>
            <a:off x="5526211" y="3965199"/>
            <a:ext cx="769616" cy="32766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Recommends</a:t>
            </a:r>
          </a:p>
        </p:txBody>
      </p:sp>
      <p:sp>
        <p:nvSpPr>
          <p:cNvPr id="93" name="Rectangle 92">
            <a:extLst>
              <a:ext uri="{FF2B5EF4-FFF2-40B4-BE49-F238E27FC236}">
                <a16:creationId xmlns:a16="http://schemas.microsoft.com/office/drawing/2014/main" id="{2CD8E113-A55E-8012-6793-566AA039F082}"/>
              </a:ext>
            </a:extLst>
          </p:cNvPr>
          <p:cNvSpPr/>
          <p:nvPr/>
        </p:nvSpPr>
        <p:spPr>
          <a:xfrm>
            <a:off x="5129971" y="4643379"/>
            <a:ext cx="510540" cy="2057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Search Books</a:t>
            </a:r>
          </a:p>
        </p:txBody>
      </p:sp>
      <p:sp>
        <p:nvSpPr>
          <p:cNvPr id="94" name="Rectangle 93">
            <a:extLst>
              <a:ext uri="{FF2B5EF4-FFF2-40B4-BE49-F238E27FC236}">
                <a16:creationId xmlns:a16="http://schemas.microsoft.com/office/drawing/2014/main" id="{DA3041D8-8C56-C36B-16D9-C628FAB12238}"/>
              </a:ext>
            </a:extLst>
          </p:cNvPr>
          <p:cNvSpPr/>
          <p:nvPr/>
        </p:nvSpPr>
        <p:spPr>
          <a:xfrm>
            <a:off x="2841682" y="1578993"/>
            <a:ext cx="6622846" cy="37412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EB968117-53A3-8CC5-2006-DB215E2B0BA6}"/>
              </a:ext>
            </a:extLst>
          </p:cNvPr>
          <p:cNvSpPr/>
          <p:nvPr/>
        </p:nvSpPr>
        <p:spPr>
          <a:xfrm>
            <a:off x="4520371" y="1702059"/>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Home</a:t>
            </a:r>
          </a:p>
        </p:txBody>
      </p:sp>
      <p:cxnSp>
        <p:nvCxnSpPr>
          <p:cNvPr id="96" name="Straight Arrow Connector 95">
            <a:extLst>
              <a:ext uri="{FF2B5EF4-FFF2-40B4-BE49-F238E27FC236}">
                <a16:creationId xmlns:a16="http://schemas.microsoft.com/office/drawing/2014/main" id="{31CF3825-BAA4-C4E4-46DC-3433AC39611C}"/>
              </a:ext>
            </a:extLst>
          </p:cNvPr>
          <p:cNvCxnSpPr/>
          <p:nvPr/>
        </p:nvCxnSpPr>
        <p:spPr>
          <a:xfrm>
            <a:off x="5015671" y="2098299"/>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5B88418-B8BB-0E50-A676-AED78533E128}"/>
              </a:ext>
            </a:extLst>
          </p:cNvPr>
          <p:cNvCxnSpPr>
            <a:cxnSpLocks/>
          </p:cNvCxnSpPr>
          <p:nvPr/>
        </p:nvCxnSpPr>
        <p:spPr>
          <a:xfrm>
            <a:off x="4300031" y="2308874"/>
            <a:ext cx="34220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BACDC0BF-6991-5476-03EB-9D188CA8B9AA}"/>
              </a:ext>
            </a:extLst>
          </p:cNvPr>
          <p:cNvSpPr/>
          <p:nvPr/>
        </p:nvSpPr>
        <p:spPr>
          <a:xfrm>
            <a:off x="4150880" y="2532446"/>
            <a:ext cx="1074560" cy="420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Login</a:t>
            </a:r>
          </a:p>
        </p:txBody>
      </p:sp>
      <p:sp>
        <p:nvSpPr>
          <p:cNvPr id="99" name="Rectangle 98">
            <a:extLst>
              <a:ext uri="{FF2B5EF4-FFF2-40B4-BE49-F238E27FC236}">
                <a16:creationId xmlns:a16="http://schemas.microsoft.com/office/drawing/2014/main" id="{3C30F0B6-74AB-8DC6-BB73-44EB2F58B2F6}"/>
              </a:ext>
            </a:extLst>
          </p:cNvPr>
          <p:cNvSpPr/>
          <p:nvPr/>
        </p:nvSpPr>
        <p:spPr>
          <a:xfrm>
            <a:off x="5385241" y="2547880"/>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Register</a:t>
            </a:r>
          </a:p>
        </p:txBody>
      </p:sp>
      <p:sp>
        <p:nvSpPr>
          <p:cNvPr id="100" name="Rectangle 99">
            <a:extLst>
              <a:ext uri="{FF2B5EF4-FFF2-40B4-BE49-F238E27FC236}">
                <a16:creationId xmlns:a16="http://schemas.microsoft.com/office/drawing/2014/main" id="{C2F92689-471B-685D-C241-25BCF6B91105}"/>
              </a:ext>
            </a:extLst>
          </p:cNvPr>
          <p:cNvSpPr/>
          <p:nvPr/>
        </p:nvSpPr>
        <p:spPr>
          <a:xfrm>
            <a:off x="6629460" y="2556445"/>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Search</a:t>
            </a:r>
          </a:p>
        </p:txBody>
      </p:sp>
      <p:cxnSp>
        <p:nvCxnSpPr>
          <p:cNvPr id="101" name="Straight Arrow Connector 100">
            <a:extLst>
              <a:ext uri="{FF2B5EF4-FFF2-40B4-BE49-F238E27FC236}">
                <a16:creationId xmlns:a16="http://schemas.microsoft.com/office/drawing/2014/main" id="{057EB665-9A1E-8F57-5E9B-A75FB0419932}"/>
              </a:ext>
            </a:extLst>
          </p:cNvPr>
          <p:cNvCxnSpPr/>
          <p:nvPr/>
        </p:nvCxnSpPr>
        <p:spPr>
          <a:xfrm>
            <a:off x="4657979" y="2292609"/>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20D2009-C437-2DF2-ABA8-33C8D8E97A32}"/>
              </a:ext>
            </a:extLst>
          </p:cNvPr>
          <p:cNvCxnSpPr/>
          <p:nvPr/>
        </p:nvCxnSpPr>
        <p:spPr>
          <a:xfrm>
            <a:off x="5847972" y="2319278"/>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65BEB1E-29C0-CD0C-36F5-49265D17E3B4}"/>
              </a:ext>
            </a:extLst>
          </p:cNvPr>
          <p:cNvCxnSpPr/>
          <p:nvPr/>
        </p:nvCxnSpPr>
        <p:spPr>
          <a:xfrm>
            <a:off x="7053205" y="2332407"/>
            <a:ext cx="7620" cy="220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E08FC88A-B62F-43F3-8C59-2305B0B72271}"/>
              </a:ext>
            </a:extLst>
          </p:cNvPr>
          <p:cNvSpPr/>
          <p:nvPr/>
        </p:nvSpPr>
        <p:spPr>
          <a:xfrm>
            <a:off x="6663988" y="3079887"/>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Add to Favorite</a:t>
            </a:r>
          </a:p>
        </p:txBody>
      </p:sp>
      <p:cxnSp>
        <p:nvCxnSpPr>
          <p:cNvPr id="105" name="Straight Arrow Connector 104">
            <a:extLst>
              <a:ext uri="{FF2B5EF4-FFF2-40B4-BE49-F238E27FC236}">
                <a16:creationId xmlns:a16="http://schemas.microsoft.com/office/drawing/2014/main" id="{AB6B5BA8-230E-4FCC-EEF7-CA69F1538901}"/>
              </a:ext>
            </a:extLst>
          </p:cNvPr>
          <p:cNvCxnSpPr>
            <a:stCxn id="100" idx="2"/>
          </p:cNvCxnSpPr>
          <p:nvPr/>
        </p:nvCxnSpPr>
        <p:spPr>
          <a:xfrm>
            <a:off x="7132380" y="2952685"/>
            <a:ext cx="0" cy="127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AEECAC2-0FFD-ADF0-222C-9485B2FD96F0}"/>
              </a:ext>
            </a:extLst>
          </p:cNvPr>
          <p:cNvCxnSpPr>
            <a:endCxn id="95" idx="0"/>
          </p:cNvCxnSpPr>
          <p:nvPr/>
        </p:nvCxnSpPr>
        <p:spPr>
          <a:xfrm>
            <a:off x="5015671" y="1404879"/>
            <a:ext cx="7620" cy="29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2E9AB7A0-D3FD-9FE7-6F2B-9D7EEA95BBCB}"/>
              </a:ext>
            </a:extLst>
          </p:cNvPr>
          <p:cNvCxnSpPr>
            <a:cxnSpLocks/>
          </p:cNvCxnSpPr>
          <p:nvPr/>
        </p:nvCxnSpPr>
        <p:spPr>
          <a:xfrm rot="10800000">
            <a:off x="5077541" y="2944023"/>
            <a:ext cx="1577749" cy="396239"/>
          </a:xfrm>
          <a:prstGeom prst="bentConnector3">
            <a:avLst>
              <a:gd name="adj1" fmla="val 1001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44AF392-47F1-61DA-B367-1CDCD7CA6D4F}"/>
              </a:ext>
            </a:extLst>
          </p:cNvPr>
          <p:cNvCxnSpPr/>
          <p:nvPr/>
        </p:nvCxnSpPr>
        <p:spPr>
          <a:xfrm flipH="1">
            <a:off x="5225440" y="2771741"/>
            <a:ext cx="159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AD12AF8A-EAE1-FEE5-812E-4EDB67AEAF0E}"/>
              </a:ext>
            </a:extLst>
          </p:cNvPr>
          <p:cNvCxnSpPr/>
          <p:nvPr/>
        </p:nvCxnSpPr>
        <p:spPr>
          <a:xfrm>
            <a:off x="4665599" y="2952683"/>
            <a:ext cx="0" cy="718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A4FF3AB-91F5-8740-C5D8-AF89B39B2B5E}"/>
              </a:ext>
            </a:extLst>
          </p:cNvPr>
          <p:cNvCxnSpPr>
            <a:cxnSpLocks/>
          </p:cNvCxnSpPr>
          <p:nvPr/>
        </p:nvCxnSpPr>
        <p:spPr>
          <a:xfrm>
            <a:off x="3740666" y="3685084"/>
            <a:ext cx="3686502" cy="1078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B5223A05-6DF2-29F1-B7C2-54A782C913E7}"/>
              </a:ext>
            </a:extLst>
          </p:cNvPr>
          <p:cNvSpPr/>
          <p:nvPr/>
        </p:nvSpPr>
        <p:spPr>
          <a:xfrm>
            <a:off x="3883098" y="3907358"/>
            <a:ext cx="1267065"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solidFill>
                  <a:schemeClr val="tx1"/>
                </a:solidFill>
              </a:rPr>
              <a:t>Favourite</a:t>
            </a:r>
            <a:endParaRPr lang="en-US" sz="900" b="1" dirty="0">
              <a:solidFill>
                <a:schemeClr val="tx1"/>
              </a:solidFill>
            </a:endParaRPr>
          </a:p>
        </p:txBody>
      </p:sp>
      <p:sp>
        <p:nvSpPr>
          <p:cNvPr id="112" name="Rectangle 111">
            <a:extLst>
              <a:ext uri="{FF2B5EF4-FFF2-40B4-BE49-F238E27FC236}">
                <a16:creationId xmlns:a16="http://schemas.microsoft.com/office/drawing/2014/main" id="{D8813FF1-B88B-6149-02EB-56618E1526FB}"/>
              </a:ext>
            </a:extLst>
          </p:cNvPr>
          <p:cNvSpPr/>
          <p:nvPr/>
        </p:nvSpPr>
        <p:spPr>
          <a:xfrm>
            <a:off x="3387677" y="4600794"/>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View </a:t>
            </a:r>
            <a:r>
              <a:rPr lang="en-US" sz="900" b="1" dirty="0" err="1">
                <a:solidFill>
                  <a:schemeClr val="tx1"/>
                </a:solidFill>
              </a:rPr>
              <a:t>Favourites</a:t>
            </a:r>
            <a:endParaRPr lang="en-US" sz="900" b="1" dirty="0">
              <a:solidFill>
                <a:schemeClr val="tx1"/>
              </a:solidFill>
            </a:endParaRPr>
          </a:p>
        </p:txBody>
      </p:sp>
      <p:sp>
        <p:nvSpPr>
          <p:cNvPr id="113" name="Rectangle 112">
            <a:extLst>
              <a:ext uri="{FF2B5EF4-FFF2-40B4-BE49-F238E27FC236}">
                <a16:creationId xmlns:a16="http://schemas.microsoft.com/office/drawing/2014/main" id="{6C9F6902-8386-D50B-46E1-16DA6A865565}"/>
              </a:ext>
            </a:extLst>
          </p:cNvPr>
          <p:cNvSpPr/>
          <p:nvPr/>
        </p:nvSpPr>
        <p:spPr>
          <a:xfrm>
            <a:off x="4555827" y="4590423"/>
            <a:ext cx="1005840" cy="39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Delete </a:t>
            </a:r>
            <a:r>
              <a:rPr lang="en-US" sz="900" b="1" dirty="0" err="1">
                <a:solidFill>
                  <a:schemeClr val="tx1"/>
                </a:solidFill>
              </a:rPr>
              <a:t>Favourite</a:t>
            </a:r>
            <a:endParaRPr lang="en-US" sz="900" b="1" dirty="0">
              <a:solidFill>
                <a:schemeClr val="tx1"/>
              </a:solidFill>
            </a:endParaRPr>
          </a:p>
        </p:txBody>
      </p:sp>
      <p:cxnSp>
        <p:nvCxnSpPr>
          <p:cNvPr id="114" name="Straight Arrow Connector 113">
            <a:extLst>
              <a:ext uri="{FF2B5EF4-FFF2-40B4-BE49-F238E27FC236}">
                <a16:creationId xmlns:a16="http://schemas.microsoft.com/office/drawing/2014/main" id="{F040B8D0-216C-2B91-3F6F-76DD65159721}"/>
              </a:ext>
            </a:extLst>
          </p:cNvPr>
          <p:cNvCxnSpPr/>
          <p:nvPr/>
        </p:nvCxnSpPr>
        <p:spPr>
          <a:xfrm>
            <a:off x="3955082" y="4292859"/>
            <a:ext cx="0" cy="30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35D92A76-4062-01A0-26C4-EBC780978F02}"/>
              </a:ext>
            </a:extLst>
          </p:cNvPr>
          <p:cNvCxnSpPr/>
          <p:nvPr/>
        </p:nvCxnSpPr>
        <p:spPr>
          <a:xfrm>
            <a:off x="4520371" y="3696928"/>
            <a:ext cx="0" cy="2089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66AFD90-682B-08F9-2226-5FB34F317071}"/>
              </a:ext>
            </a:extLst>
          </p:cNvPr>
          <p:cNvCxnSpPr/>
          <p:nvPr/>
        </p:nvCxnSpPr>
        <p:spPr>
          <a:xfrm>
            <a:off x="4918752" y="4321031"/>
            <a:ext cx="0" cy="268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119" name="3D Model 118" descr="Male icon">
                <a:extLst>
                  <a:ext uri="{FF2B5EF4-FFF2-40B4-BE49-F238E27FC236}">
                    <a16:creationId xmlns:a16="http://schemas.microsoft.com/office/drawing/2014/main" id="{E7B2E3BB-9C0F-9020-37C5-4AF133454DD8}"/>
                  </a:ext>
                </a:extLst>
              </p:cNvPr>
              <p:cNvGraphicFramePr/>
              <p:nvPr>
                <p:extLst>
                  <p:ext uri="{D42A27DB-BD31-4B8C-83A1-F6EECF244321}">
                    <p14:modId xmlns:p14="http://schemas.microsoft.com/office/powerpoint/2010/main" val="3659831046"/>
                  </p:ext>
                </p:extLst>
              </p:nvPr>
            </p:nvGraphicFramePr>
            <p:xfrm>
              <a:off x="4329819" y="499949"/>
              <a:ext cx="1371703" cy="822735"/>
            </p:xfrm>
            <a:graphic>
              <a:graphicData uri="http://schemas.microsoft.com/office/drawing/2017/model3d">
                <am3d:model3d r:embed="rId2">
                  <am3d:spPr>
                    <a:xfrm>
                      <a:off x="0" y="0"/>
                      <a:ext cx="1371703" cy="822735"/>
                    </a:xfrm>
                    <a:prstGeom prst="rect">
                      <a:avLst/>
                    </a:prstGeom>
                  </am3d:spPr>
                  <am3d:camera>
                    <am3d:pos x="0" y="0" z="50316661"/>
                    <am3d:up dx="0" dy="36000000" dz="0"/>
                    <am3d:lookAt x="0" y="0" z="0"/>
                    <am3d:perspective fov="2700000"/>
                  </am3d:camera>
                  <am3d:trans>
                    <am3d:meterPerModelUnit n="3029133" d="1000000"/>
                    <am3d:preTrans dx="0" dy="-18000000" dz="2458"/>
                    <am3d:scale>
                      <am3d:sx n="1000000" d="1000000"/>
                      <am3d:sy n="1000000" d="1000000"/>
                      <am3d:sz n="1000000" d="1000000"/>
                    </am3d:scale>
                    <am3d:rot/>
                    <am3d:postTrans dx="0" dy="0" dz="0"/>
                  </am3d:trans>
                  <am3d:raster rName="Office3DRenderer" rVer="16.0.8326">
                    <am3d:blip r:embed="rId3"/>
                  </am3d:raster>
                  <am3d:objViewport viewportSz="93008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9" name="3D Model 118" descr="Male icon">
                <a:extLst>
                  <a:ext uri="{FF2B5EF4-FFF2-40B4-BE49-F238E27FC236}">
                    <a16:creationId xmlns:a16="http://schemas.microsoft.com/office/drawing/2014/main" id="{E7B2E3BB-9C0F-9020-37C5-4AF133454DD8}"/>
                  </a:ext>
                </a:extLst>
              </p:cNvPr>
              <p:cNvPicPr>
                <a:picLocks noGrp="1" noRot="1" noChangeAspect="1" noMove="1" noResize="1" noEditPoints="1" noAdjustHandles="1" noChangeArrowheads="1" noChangeShapeType="1" noCrop="1"/>
              </p:cNvPicPr>
              <p:nvPr/>
            </p:nvPicPr>
            <p:blipFill>
              <a:blip r:embed="rId3"/>
              <a:stretch>
                <a:fillRect/>
              </a:stretch>
            </p:blipFill>
            <p:spPr>
              <a:xfrm>
                <a:off x="4329819" y="499949"/>
                <a:ext cx="1371703" cy="822735"/>
              </a:xfrm>
              <a:prstGeom prst="rect">
                <a:avLst/>
              </a:prstGeom>
            </p:spPr>
          </p:pic>
        </mc:Fallback>
      </mc:AlternateContent>
      <p:sp>
        <p:nvSpPr>
          <p:cNvPr id="2" name="TextBox 1">
            <a:extLst>
              <a:ext uri="{FF2B5EF4-FFF2-40B4-BE49-F238E27FC236}">
                <a16:creationId xmlns:a16="http://schemas.microsoft.com/office/drawing/2014/main" id="{9DF7B4FF-6304-12F5-9B87-D9EC3B78A301}"/>
              </a:ext>
            </a:extLst>
          </p:cNvPr>
          <p:cNvSpPr txBox="1"/>
          <p:nvPr/>
        </p:nvSpPr>
        <p:spPr>
          <a:xfrm>
            <a:off x="1915427" y="741145"/>
            <a:ext cx="1925053" cy="400110"/>
          </a:xfrm>
          <a:prstGeom prst="rect">
            <a:avLst/>
          </a:prstGeom>
          <a:noFill/>
        </p:spPr>
        <p:txBody>
          <a:bodyPr wrap="square" rtlCol="0">
            <a:spAutoFit/>
          </a:bodyPr>
          <a:lstStyle/>
          <a:p>
            <a:r>
              <a:rPr lang="en-US" sz="2000" dirty="0">
                <a:latin typeface="Book Antiqua" panose="02040602050305030304" pitchFamily="18" charset="0"/>
                <a:ea typeface="MingLiU_HKSCS-ExtB" panose="02020500000000000000" pitchFamily="18" charset="-120"/>
              </a:rPr>
              <a:t>Project Flow</a:t>
            </a:r>
            <a:r>
              <a:rPr lang="en-US" dirty="0"/>
              <a:t>:</a:t>
            </a:r>
            <a:endParaRPr lang="en-IN" dirty="0"/>
          </a:p>
        </p:txBody>
      </p:sp>
    </p:spTree>
    <p:extLst>
      <p:ext uri="{BB962C8B-B14F-4D97-AF65-F5344CB8AC3E}">
        <p14:creationId xmlns:p14="http://schemas.microsoft.com/office/powerpoint/2010/main" val="302210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DDC0-2F19-005D-9A9A-A1B288808C4B}"/>
              </a:ext>
            </a:extLst>
          </p:cNvPr>
          <p:cNvSpPr>
            <a:spLocks noGrp="1"/>
          </p:cNvSpPr>
          <p:nvPr>
            <p:ph type="title"/>
          </p:nvPr>
        </p:nvSpPr>
        <p:spPr>
          <a:xfrm>
            <a:off x="2926080" y="391885"/>
            <a:ext cx="6964369" cy="878944"/>
          </a:xfrm>
        </p:spPr>
        <p:txBody>
          <a:bodyPr>
            <a:normAutofit/>
          </a:bodyPr>
          <a:lstStyle/>
          <a:p>
            <a:r>
              <a:rPr lang="en-US" b="1" dirty="0">
                <a:solidFill>
                  <a:schemeClr val="bg2">
                    <a:lumMod val="50000"/>
                  </a:schemeClr>
                </a:solidFill>
              </a:rPr>
              <a:t>Tools and Technologies used</a:t>
            </a:r>
            <a:endParaRPr lang="en-IN" b="1" dirty="0">
              <a:solidFill>
                <a:schemeClr val="bg2">
                  <a:lumMod val="50000"/>
                </a:schemeClr>
              </a:solidFill>
            </a:endParaRPr>
          </a:p>
        </p:txBody>
      </p:sp>
      <p:pic>
        <p:nvPicPr>
          <p:cNvPr id="4" name="Picture 3">
            <a:extLst>
              <a:ext uri="{FF2B5EF4-FFF2-40B4-BE49-F238E27FC236}">
                <a16:creationId xmlns:a16="http://schemas.microsoft.com/office/drawing/2014/main" id="{CB1DFAB5-126C-BEB2-F4CE-6D61510B9180}"/>
              </a:ext>
            </a:extLst>
          </p:cNvPr>
          <p:cNvPicPr>
            <a:picLocks noChangeAspect="1"/>
          </p:cNvPicPr>
          <p:nvPr/>
        </p:nvPicPr>
        <p:blipFill>
          <a:blip r:embed="rId2"/>
          <a:stretch>
            <a:fillRect/>
          </a:stretch>
        </p:blipFill>
        <p:spPr>
          <a:xfrm>
            <a:off x="2333975" y="2256472"/>
            <a:ext cx="2345055" cy="1172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09D0DAC4-3C36-D1DC-0DC4-CA8D7D6FE9C5}"/>
              </a:ext>
            </a:extLst>
          </p:cNvPr>
          <p:cNvPicPr>
            <a:picLocks noChangeAspect="1"/>
          </p:cNvPicPr>
          <p:nvPr/>
        </p:nvPicPr>
        <p:blipFill>
          <a:blip r:embed="rId3"/>
          <a:stretch>
            <a:fillRect/>
          </a:stretch>
        </p:blipFill>
        <p:spPr>
          <a:xfrm>
            <a:off x="5382680" y="2233602"/>
            <a:ext cx="2294870" cy="1195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C084ED9D-061A-8219-0DDA-F33D8CEDFFF9}"/>
              </a:ext>
            </a:extLst>
          </p:cNvPr>
          <p:cNvPicPr>
            <a:picLocks noChangeAspect="1"/>
          </p:cNvPicPr>
          <p:nvPr/>
        </p:nvPicPr>
        <p:blipFill>
          <a:blip r:embed="rId4"/>
          <a:stretch>
            <a:fillRect/>
          </a:stretch>
        </p:blipFill>
        <p:spPr>
          <a:xfrm>
            <a:off x="2333975" y="3682982"/>
            <a:ext cx="2882865" cy="1217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34C2BE8-E69E-2FB6-091C-F73E34BB5C2D}"/>
              </a:ext>
            </a:extLst>
          </p:cNvPr>
          <p:cNvPicPr>
            <a:picLocks noChangeAspect="1"/>
          </p:cNvPicPr>
          <p:nvPr/>
        </p:nvPicPr>
        <p:blipFill>
          <a:blip r:embed="rId5"/>
          <a:stretch>
            <a:fillRect/>
          </a:stretch>
        </p:blipFill>
        <p:spPr>
          <a:xfrm>
            <a:off x="5752837" y="3707923"/>
            <a:ext cx="2122255" cy="1192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F3FCD1B5-372A-3C6B-2598-6D2A8DE8E051}"/>
              </a:ext>
            </a:extLst>
          </p:cNvPr>
          <p:cNvPicPr>
            <a:picLocks noChangeAspect="1"/>
          </p:cNvPicPr>
          <p:nvPr/>
        </p:nvPicPr>
        <p:blipFill>
          <a:blip r:embed="rId6"/>
          <a:stretch>
            <a:fillRect/>
          </a:stretch>
        </p:blipFill>
        <p:spPr>
          <a:xfrm>
            <a:off x="8578742" y="3429000"/>
            <a:ext cx="2123284" cy="1513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529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4537-C9FA-5AC4-6BF8-B14A3A3601C3}"/>
              </a:ext>
            </a:extLst>
          </p:cNvPr>
          <p:cNvSpPr>
            <a:spLocks noGrp="1"/>
          </p:cNvSpPr>
          <p:nvPr>
            <p:ph type="title"/>
          </p:nvPr>
        </p:nvSpPr>
        <p:spPr>
          <a:xfrm>
            <a:off x="4304130" y="2829146"/>
            <a:ext cx="5032376" cy="1450757"/>
          </a:xfrm>
        </p:spPr>
        <p:txBody>
          <a:bodyPr>
            <a:normAutofit/>
          </a:bodyPr>
          <a:lstStyle/>
          <a:p>
            <a:r>
              <a:rPr lang="en-US" sz="6000" b="1" i="1" dirty="0">
                <a:solidFill>
                  <a:schemeClr val="tx1"/>
                </a:solidFill>
                <a:latin typeface="Blackadder ITC" panose="04020505051007020D02" pitchFamily="82" charset="0"/>
              </a:rPr>
              <a:t>Thank You..</a:t>
            </a:r>
            <a:endParaRPr lang="en-IN" sz="6000" b="1" i="1" dirty="0">
              <a:solidFill>
                <a:schemeClr val="tx1"/>
              </a:solidFill>
              <a:latin typeface="Blackadder ITC" panose="04020505051007020D02" pitchFamily="82" charset="0"/>
            </a:endParaRPr>
          </a:p>
        </p:txBody>
      </p:sp>
    </p:spTree>
    <p:extLst>
      <p:ext uri="{BB962C8B-B14F-4D97-AF65-F5344CB8AC3E}">
        <p14:creationId xmlns:p14="http://schemas.microsoft.com/office/powerpoint/2010/main" val="357410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bg2">
              <a:lumMod val="90000"/>
            </a:schemeClr>
          </a:solidFill>
        </p:spPr>
        <p:txBody>
          <a:bodyPr/>
          <a:lstStyle/>
          <a:p>
            <a:pPr marL="0" indent="0" algn="ctr">
              <a:buNone/>
            </a:pPr>
            <a:endParaRPr lang="en-US" sz="6600"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6600" dirty="0">
                <a:solidFill>
                  <a:schemeClr val="tx1"/>
                </a:solidFill>
                <a:latin typeface="Times New Roman" panose="02020603050405020304" pitchFamily="18" charset="0"/>
                <a:cs typeface="Times New Roman" panose="02020603050405020304" pitchFamily="18" charset="0"/>
              </a:rPr>
              <a:t> Q&amp;A</a:t>
            </a:r>
            <a:endParaRPr lang="en-US" sz="4800"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en-US" sz="6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13</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3326" y="2113017"/>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139B-9F53-D1D7-1722-19EAF9E1D4E3}"/>
              </a:ext>
            </a:extLst>
          </p:cNvPr>
          <p:cNvSpPr>
            <a:spLocks noGrp="1"/>
          </p:cNvSpPr>
          <p:nvPr>
            <p:ph type="title"/>
          </p:nvPr>
        </p:nvSpPr>
        <p:spPr>
          <a:xfrm>
            <a:off x="4502954" y="277636"/>
            <a:ext cx="2952206" cy="748454"/>
          </a:xfrm>
        </p:spPr>
        <p:txBody>
          <a:bodyPr/>
          <a:lstStyle/>
          <a:p>
            <a:r>
              <a:rPr lang="en-IN" b="1" dirty="0">
                <a:solidFill>
                  <a:schemeClr val="bg2">
                    <a:lumMod val="50000"/>
                  </a:schemeClr>
                </a:solidFill>
              </a:rPr>
              <a:t>OUTLINE :</a:t>
            </a:r>
          </a:p>
        </p:txBody>
      </p:sp>
      <p:sp>
        <p:nvSpPr>
          <p:cNvPr id="3" name="Content Placeholder 2">
            <a:extLst>
              <a:ext uri="{FF2B5EF4-FFF2-40B4-BE49-F238E27FC236}">
                <a16:creationId xmlns:a16="http://schemas.microsoft.com/office/drawing/2014/main" id="{A2BAB8CD-CEF4-5EAA-1286-C62836688D8B}"/>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2000" dirty="0">
                <a:solidFill>
                  <a:schemeClr val="tx1"/>
                </a:solidFill>
              </a:rPr>
              <a:t>Problem Statement</a:t>
            </a:r>
          </a:p>
          <a:p>
            <a:pPr>
              <a:spcBef>
                <a:spcPts val="1600"/>
              </a:spcBef>
              <a:buFont typeface="Wingdings" panose="05000000000000000000" pitchFamily="2" charset="2"/>
              <a:buChar char="Ø"/>
            </a:pPr>
            <a:r>
              <a:rPr lang="en-US" sz="2000" dirty="0">
                <a:solidFill>
                  <a:schemeClr val="tx1"/>
                </a:solidFill>
              </a:rPr>
              <a:t>Objective</a:t>
            </a:r>
          </a:p>
          <a:p>
            <a:pPr>
              <a:spcBef>
                <a:spcPts val="1600"/>
              </a:spcBef>
              <a:buFont typeface="Wingdings" panose="05000000000000000000" pitchFamily="2" charset="2"/>
              <a:buChar char="Ø"/>
            </a:pPr>
            <a:r>
              <a:rPr lang="en-US" sz="2000" dirty="0">
                <a:solidFill>
                  <a:schemeClr val="tx1"/>
                </a:solidFill>
              </a:rPr>
              <a:t>Microservices</a:t>
            </a:r>
          </a:p>
          <a:p>
            <a:pPr>
              <a:spcBef>
                <a:spcPts val="1600"/>
              </a:spcBef>
              <a:buFont typeface="Wingdings" panose="05000000000000000000" pitchFamily="2" charset="2"/>
              <a:buChar char="Ø"/>
            </a:pPr>
            <a:r>
              <a:rPr lang="en-US" sz="2000" dirty="0">
                <a:solidFill>
                  <a:schemeClr val="tx1"/>
                </a:solidFill>
              </a:rPr>
              <a:t>Project Overview</a:t>
            </a:r>
          </a:p>
          <a:p>
            <a:pPr>
              <a:spcBef>
                <a:spcPts val="1600"/>
              </a:spcBef>
              <a:buFont typeface="Wingdings" panose="05000000000000000000" pitchFamily="2" charset="2"/>
              <a:buChar char="Ø"/>
            </a:pPr>
            <a:r>
              <a:rPr lang="en-US" sz="2000" dirty="0">
                <a:solidFill>
                  <a:schemeClr val="tx1"/>
                </a:solidFill>
              </a:rPr>
              <a:t>Architecture</a:t>
            </a:r>
          </a:p>
          <a:p>
            <a:pPr>
              <a:spcBef>
                <a:spcPts val="1600"/>
              </a:spcBef>
              <a:buFont typeface="Wingdings" panose="05000000000000000000" pitchFamily="2" charset="2"/>
              <a:buChar char="Ø"/>
            </a:pPr>
            <a:r>
              <a:rPr lang="en-US" sz="2000" dirty="0">
                <a:solidFill>
                  <a:schemeClr val="tx1"/>
                </a:solidFill>
              </a:rPr>
              <a:t>Application Flow</a:t>
            </a:r>
          </a:p>
          <a:p>
            <a:pPr>
              <a:spcBef>
                <a:spcPts val="1600"/>
              </a:spcBef>
              <a:buFont typeface="Wingdings" panose="05000000000000000000" pitchFamily="2" charset="2"/>
              <a:buChar char="Ø"/>
            </a:pPr>
            <a:r>
              <a:rPr lang="en-US" sz="2000" dirty="0">
                <a:solidFill>
                  <a:schemeClr val="tx1"/>
                </a:solidFill>
              </a:rPr>
              <a:t>Technology and Tools Used</a:t>
            </a:r>
          </a:p>
          <a:p>
            <a:pPr>
              <a:spcBef>
                <a:spcPts val="1600"/>
              </a:spcBef>
              <a:buFont typeface="Wingdings" panose="05000000000000000000" pitchFamily="2" charset="2"/>
              <a:buChar char="Ø"/>
            </a:pPr>
            <a:r>
              <a:rPr lang="en-US" sz="2000" dirty="0">
                <a:solidFill>
                  <a:schemeClr val="tx1"/>
                </a:solidFill>
              </a:rPr>
              <a:t>Conclusion</a:t>
            </a:r>
            <a:endParaRPr lang="en-IN" dirty="0">
              <a:solidFill>
                <a:schemeClr val="tx1"/>
              </a:solidFill>
            </a:endParaRPr>
          </a:p>
        </p:txBody>
      </p:sp>
    </p:spTree>
    <p:extLst>
      <p:ext uri="{BB962C8B-B14F-4D97-AF65-F5344CB8AC3E}">
        <p14:creationId xmlns:p14="http://schemas.microsoft.com/office/powerpoint/2010/main" val="294698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094A-72E2-BCFC-A9EB-831F587D6D4F}"/>
              </a:ext>
            </a:extLst>
          </p:cNvPr>
          <p:cNvSpPr>
            <a:spLocks noGrp="1"/>
          </p:cNvSpPr>
          <p:nvPr>
            <p:ph type="title"/>
          </p:nvPr>
        </p:nvSpPr>
        <p:spPr>
          <a:xfrm>
            <a:off x="2949717" y="572760"/>
            <a:ext cx="5863357" cy="832291"/>
          </a:xfrm>
        </p:spPr>
        <p:txBody>
          <a:bodyPr/>
          <a:lstStyle/>
          <a:p>
            <a:r>
              <a:rPr lang="en-IN" b="1" dirty="0">
                <a:solidFill>
                  <a:schemeClr val="bg2">
                    <a:lumMod val="50000"/>
                  </a:schemeClr>
                </a:solidFill>
              </a:rPr>
              <a:t>PROBLEM STATEMENT :</a:t>
            </a:r>
          </a:p>
        </p:txBody>
      </p:sp>
      <p:sp>
        <p:nvSpPr>
          <p:cNvPr id="3" name="Content Placeholder 2">
            <a:extLst>
              <a:ext uri="{FF2B5EF4-FFF2-40B4-BE49-F238E27FC236}">
                <a16:creationId xmlns:a16="http://schemas.microsoft.com/office/drawing/2014/main" id="{55AF7E52-218F-70DB-BD7B-C9B57C664AD7}"/>
              </a:ext>
            </a:extLst>
          </p:cNvPr>
          <p:cNvSpPr>
            <a:spLocks noGrp="1"/>
          </p:cNvSpPr>
          <p:nvPr>
            <p:ph idx="1"/>
          </p:nvPr>
        </p:nvSpPr>
        <p:spPr/>
        <p:txBody>
          <a:bodyPr/>
          <a:lstStyle/>
          <a:p>
            <a:r>
              <a:rPr lang="en-US" dirty="0">
                <a:solidFill>
                  <a:schemeClr val="tx1"/>
                </a:solidFill>
              </a:rPr>
              <a:t>Build a system to view Weather forecast details for a particular city. User can search for a city to know its weather and based on forecast he should plan his journey. Application should alert user on rain, storm. The application should contain header section, search section and result display section.</a:t>
            </a:r>
            <a:endParaRPr lang="en-IN" dirty="0">
              <a:solidFill>
                <a:schemeClr val="tx1"/>
              </a:solidFill>
            </a:endParaRPr>
          </a:p>
        </p:txBody>
      </p:sp>
    </p:spTree>
    <p:extLst>
      <p:ext uri="{BB962C8B-B14F-4D97-AF65-F5344CB8AC3E}">
        <p14:creationId xmlns:p14="http://schemas.microsoft.com/office/powerpoint/2010/main" val="376524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9F0B-2C9F-8AB0-5D79-0686FCD44FAB}"/>
              </a:ext>
            </a:extLst>
          </p:cNvPr>
          <p:cNvSpPr>
            <a:spLocks noGrp="1"/>
          </p:cNvSpPr>
          <p:nvPr>
            <p:ph type="title"/>
          </p:nvPr>
        </p:nvSpPr>
        <p:spPr>
          <a:xfrm>
            <a:off x="4559248" y="447870"/>
            <a:ext cx="3073504" cy="860282"/>
          </a:xfrm>
        </p:spPr>
        <p:txBody>
          <a:bodyPr/>
          <a:lstStyle/>
          <a:p>
            <a:r>
              <a:rPr lang="en-IN" b="1" dirty="0">
                <a:solidFill>
                  <a:schemeClr val="bg2">
                    <a:lumMod val="50000"/>
                  </a:schemeClr>
                </a:solidFill>
              </a:rPr>
              <a:t>OBJECTIVE:</a:t>
            </a:r>
          </a:p>
        </p:txBody>
      </p:sp>
      <p:sp>
        <p:nvSpPr>
          <p:cNvPr id="3" name="Content Placeholder 2">
            <a:extLst>
              <a:ext uri="{FF2B5EF4-FFF2-40B4-BE49-F238E27FC236}">
                <a16:creationId xmlns:a16="http://schemas.microsoft.com/office/drawing/2014/main" id="{8346BC96-7BFD-A648-EA72-93BA30A661B5}"/>
              </a:ext>
            </a:extLst>
          </p:cNvPr>
          <p:cNvSpPr>
            <a:spLocks noGrp="1"/>
          </p:cNvSpPr>
          <p:nvPr>
            <p:ph idx="1"/>
          </p:nvPr>
        </p:nvSpPr>
        <p:spPr/>
        <p:txBody>
          <a:bodyPr/>
          <a:lstStyle/>
          <a:p>
            <a:r>
              <a:rPr lang="en-US" dirty="0">
                <a:solidFill>
                  <a:schemeClr val="tx1"/>
                </a:solidFill>
              </a:rPr>
              <a:t>Our objective is  to provide best user experience to the user to check the live weather and forecast</a:t>
            </a:r>
            <a:endParaRPr lang="en-IN" dirty="0">
              <a:solidFill>
                <a:schemeClr val="tx1"/>
              </a:solidFill>
            </a:endParaRPr>
          </a:p>
        </p:txBody>
      </p:sp>
    </p:spTree>
    <p:extLst>
      <p:ext uri="{BB962C8B-B14F-4D97-AF65-F5344CB8AC3E}">
        <p14:creationId xmlns:p14="http://schemas.microsoft.com/office/powerpoint/2010/main" val="13249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3094-B5B1-A7E3-84CE-03DD9193039A}"/>
              </a:ext>
            </a:extLst>
          </p:cNvPr>
          <p:cNvSpPr>
            <a:spLocks noGrp="1"/>
          </p:cNvSpPr>
          <p:nvPr>
            <p:ph type="title"/>
          </p:nvPr>
        </p:nvSpPr>
        <p:spPr>
          <a:xfrm>
            <a:off x="3033693" y="373224"/>
            <a:ext cx="6124614" cy="906936"/>
          </a:xfrm>
        </p:spPr>
        <p:txBody>
          <a:bodyPr>
            <a:normAutofit/>
          </a:bodyPr>
          <a:lstStyle/>
          <a:p>
            <a:r>
              <a:rPr lang="en-IN" b="1" dirty="0">
                <a:solidFill>
                  <a:schemeClr val="bg2">
                    <a:lumMod val="50000"/>
                  </a:schemeClr>
                </a:solidFill>
              </a:rPr>
              <a:t>Functional Requirements</a:t>
            </a:r>
          </a:p>
        </p:txBody>
      </p:sp>
      <p:sp>
        <p:nvSpPr>
          <p:cNvPr id="3" name="Content Placeholder 2">
            <a:extLst>
              <a:ext uri="{FF2B5EF4-FFF2-40B4-BE49-F238E27FC236}">
                <a16:creationId xmlns:a16="http://schemas.microsoft.com/office/drawing/2014/main" id="{80CFB4FD-823F-A12C-0BA4-FD28A77D4AE2}"/>
              </a:ext>
            </a:extLst>
          </p:cNvPr>
          <p:cNvSpPr>
            <a:spLocks noGrp="1"/>
          </p:cNvSpPr>
          <p:nvPr>
            <p:ph idx="1"/>
          </p:nvPr>
        </p:nvSpPr>
        <p:spPr/>
        <p:txBody>
          <a:bodyPr>
            <a:normAutofit/>
          </a:bodyPr>
          <a:lstStyle/>
          <a:p>
            <a:r>
              <a:rPr lang="en-US" dirty="0">
                <a:solidFill>
                  <a:schemeClr val="tx1"/>
                </a:solidFill>
              </a:rPr>
              <a:t>1) Home Page should consist of Register page link through which a user can register himself.         Upon registration, the user able to login into his account. </a:t>
            </a:r>
          </a:p>
          <a:p>
            <a:r>
              <a:rPr lang="en-US" dirty="0">
                <a:solidFill>
                  <a:schemeClr val="tx1"/>
                </a:solidFill>
              </a:rPr>
              <a:t>2) User home page should also have options for to edit his profile and changing his password. </a:t>
            </a:r>
          </a:p>
          <a:p>
            <a:r>
              <a:rPr lang="en-US" dirty="0">
                <a:solidFill>
                  <a:schemeClr val="tx1"/>
                </a:solidFill>
              </a:rPr>
              <a:t>3) Weather Forecast - View to weather forecast details of a selected city. </a:t>
            </a:r>
          </a:p>
          <a:p>
            <a:r>
              <a:rPr lang="en-US" dirty="0">
                <a:solidFill>
                  <a:schemeClr val="tx1"/>
                </a:solidFill>
              </a:rPr>
              <a:t>4) User should able to see the forecast period in days. </a:t>
            </a:r>
          </a:p>
          <a:p>
            <a:r>
              <a:rPr lang="en-US" dirty="0">
                <a:solidFill>
                  <a:schemeClr val="tx1"/>
                </a:solidFill>
              </a:rPr>
              <a:t>5</a:t>
            </a:r>
            <a:r>
              <a:rPr lang="en-US">
                <a:solidFill>
                  <a:schemeClr val="tx1"/>
                </a:solidFill>
              </a:rPr>
              <a:t>) </a:t>
            </a:r>
            <a:r>
              <a:rPr lang="en-US" dirty="0">
                <a:solidFill>
                  <a:schemeClr val="tx1"/>
                </a:solidFill>
              </a:rPr>
              <a:t>Logged in user can put cities in watch list.</a:t>
            </a:r>
            <a:endParaRPr lang="en-IN" dirty="0">
              <a:solidFill>
                <a:schemeClr val="tx1"/>
              </a:solidFill>
            </a:endParaRPr>
          </a:p>
        </p:txBody>
      </p:sp>
    </p:spTree>
    <p:extLst>
      <p:ext uri="{BB962C8B-B14F-4D97-AF65-F5344CB8AC3E}">
        <p14:creationId xmlns:p14="http://schemas.microsoft.com/office/powerpoint/2010/main" val="372873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58FA-95CC-C394-9B0C-995E4F7A7388}"/>
              </a:ext>
            </a:extLst>
          </p:cNvPr>
          <p:cNvSpPr>
            <a:spLocks noGrp="1"/>
          </p:cNvSpPr>
          <p:nvPr>
            <p:ph type="title"/>
          </p:nvPr>
        </p:nvSpPr>
        <p:spPr>
          <a:xfrm>
            <a:off x="4237342" y="401216"/>
            <a:ext cx="3717316" cy="869613"/>
          </a:xfrm>
        </p:spPr>
        <p:txBody>
          <a:bodyPr/>
          <a:lstStyle/>
          <a:p>
            <a:r>
              <a:rPr lang="en-IN" b="1" dirty="0">
                <a:solidFill>
                  <a:schemeClr val="bg2">
                    <a:lumMod val="50000"/>
                  </a:schemeClr>
                </a:solidFill>
              </a:rPr>
              <a:t>USER STORIES</a:t>
            </a:r>
          </a:p>
        </p:txBody>
      </p:sp>
      <p:sp>
        <p:nvSpPr>
          <p:cNvPr id="3" name="Content Placeholder 2">
            <a:extLst>
              <a:ext uri="{FF2B5EF4-FFF2-40B4-BE49-F238E27FC236}">
                <a16:creationId xmlns:a16="http://schemas.microsoft.com/office/drawing/2014/main" id="{202D7B61-25C0-96F7-FF9D-7C2E8E63D1D2}"/>
              </a:ext>
            </a:extLst>
          </p:cNvPr>
          <p:cNvSpPr>
            <a:spLocks noGrp="1"/>
          </p:cNvSpPr>
          <p:nvPr>
            <p:ph idx="1"/>
          </p:nvPr>
        </p:nvSpPr>
        <p:spPr/>
        <p:txBody>
          <a:bodyPr>
            <a:normAutofit/>
          </a:bodyPr>
          <a:lstStyle/>
          <a:p>
            <a:r>
              <a:rPr lang="en-US" dirty="0">
                <a:solidFill>
                  <a:schemeClr val="tx1"/>
                </a:solidFill>
              </a:rPr>
              <a:t>1.As a user I should be able to register with the application so that I can login and use the functionalities of the application. </a:t>
            </a:r>
          </a:p>
          <a:p>
            <a:r>
              <a:rPr lang="en-US" dirty="0">
                <a:solidFill>
                  <a:schemeClr val="tx1"/>
                </a:solidFill>
              </a:rPr>
              <a:t>2.As a user, I should be able to login with my user name and password in order to access the functionalities of the application. </a:t>
            </a:r>
          </a:p>
          <a:p>
            <a:r>
              <a:rPr lang="en-US" dirty="0">
                <a:solidFill>
                  <a:schemeClr val="tx1"/>
                </a:solidFill>
              </a:rPr>
              <a:t>3.As a user, I should be able to login with my Gmail account in order to access the functionalities of the application.(Optional requirement) </a:t>
            </a:r>
          </a:p>
          <a:p>
            <a:r>
              <a:rPr lang="en-US" dirty="0">
                <a:solidFill>
                  <a:schemeClr val="tx1"/>
                </a:solidFill>
              </a:rPr>
              <a:t>4.As a user I should be able to search resources to view their details </a:t>
            </a:r>
          </a:p>
          <a:p>
            <a:r>
              <a:rPr lang="en-US" dirty="0">
                <a:solidFill>
                  <a:schemeClr val="tx1"/>
                </a:solidFill>
              </a:rPr>
              <a:t>5.As a user, I should be able to save resources to a Wishlist/favorite so that I can access them later </a:t>
            </a:r>
          </a:p>
          <a:p>
            <a:r>
              <a:rPr lang="en-US" dirty="0">
                <a:solidFill>
                  <a:schemeClr val="tx1"/>
                </a:solidFill>
              </a:rPr>
              <a:t>6.As a user, I should be able to access items saved to my Wishlist/favorite</a:t>
            </a:r>
            <a:endParaRPr lang="en-IN" dirty="0">
              <a:solidFill>
                <a:schemeClr val="tx1"/>
              </a:solidFill>
            </a:endParaRPr>
          </a:p>
        </p:txBody>
      </p:sp>
    </p:spTree>
    <p:extLst>
      <p:ext uri="{BB962C8B-B14F-4D97-AF65-F5344CB8AC3E}">
        <p14:creationId xmlns:p14="http://schemas.microsoft.com/office/powerpoint/2010/main" val="126460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AE09-2121-80AA-95B3-D9C90BA1044E}"/>
              </a:ext>
            </a:extLst>
          </p:cNvPr>
          <p:cNvSpPr>
            <a:spLocks noGrp="1"/>
          </p:cNvSpPr>
          <p:nvPr>
            <p:ph type="title"/>
          </p:nvPr>
        </p:nvSpPr>
        <p:spPr>
          <a:xfrm>
            <a:off x="3691191" y="382555"/>
            <a:ext cx="4538410" cy="897605"/>
          </a:xfrm>
        </p:spPr>
        <p:txBody>
          <a:bodyPr>
            <a:normAutofit fontScale="90000"/>
          </a:bodyPr>
          <a:lstStyle/>
          <a:p>
            <a:r>
              <a:rPr lang="en-IN" sz="4800" b="1" dirty="0">
                <a:solidFill>
                  <a:schemeClr val="bg2">
                    <a:lumMod val="50000"/>
                  </a:schemeClr>
                </a:solidFill>
              </a:rPr>
              <a:t>MICROSERVICES</a:t>
            </a:r>
            <a:endParaRPr lang="en-IN" b="1" dirty="0">
              <a:solidFill>
                <a:schemeClr val="bg2">
                  <a:lumMod val="50000"/>
                </a:schemeClr>
              </a:solidFill>
            </a:endParaRPr>
          </a:p>
        </p:txBody>
      </p:sp>
      <p:graphicFrame>
        <p:nvGraphicFramePr>
          <p:cNvPr id="6" name="Chart 5">
            <a:extLst>
              <a:ext uri="{FF2B5EF4-FFF2-40B4-BE49-F238E27FC236}">
                <a16:creationId xmlns:a16="http://schemas.microsoft.com/office/drawing/2014/main" id="{75800E9C-8F13-AD4F-FE4D-6B4FADE1268C}"/>
              </a:ext>
            </a:extLst>
          </p:cNvPr>
          <p:cNvGraphicFramePr/>
          <p:nvPr>
            <p:extLst>
              <p:ext uri="{D42A27DB-BD31-4B8C-83A1-F6EECF244321}">
                <p14:modId xmlns:p14="http://schemas.microsoft.com/office/powerpoint/2010/main" val="1605559644"/>
              </p:ext>
            </p:extLst>
          </p:nvPr>
        </p:nvGraphicFramePr>
        <p:xfrm>
          <a:off x="2351314" y="1931437"/>
          <a:ext cx="6932645" cy="41415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963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EA4CB-DA1A-FD15-9494-EE01DCB9ADA7}"/>
              </a:ext>
            </a:extLst>
          </p:cNvPr>
          <p:cNvSpPr/>
          <p:nvPr/>
        </p:nvSpPr>
        <p:spPr>
          <a:xfrm>
            <a:off x="5547360" y="2006142"/>
            <a:ext cx="991391" cy="104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 name="Group 2">
            <a:extLst>
              <a:ext uri="{FF2B5EF4-FFF2-40B4-BE49-F238E27FC236}">
                <a16:creationId xmlns:a16="http://schemas.microsoft.com/office/drawing/2014/main" id="{25CFE883-A769-231D-A437-1C345C61B602}"/>
              </a:ext>
            </a:extLst>
          </p:cNvPr>
          <p:cNvGrpSpPr/>
          <p:nvPr/>
        </p:nvGrpSpPr>
        <p:grpSpPr>
          <a:xfrm>
            <a:off x="647258" y="2769834"/>
            <a:ext cx="1221219" cy="698017"/>
            <a:chOff x="3340101" y="0"/>
            <a:chExt cx="1116993" cy="740638"/>
          </a:xfrm>
        </p:grpSpPr>
        <p:sp>
          <p:nvSpPr>
            <p:cNvPr id="4" name="Oval 3">
              <a:extLst>
                <a:ext uri="{FF2B5EF4-FFF2-40B4-BE49-F238E27FC236}">
                  <a16:creationId xmlns:a16="http://schemas.microsoft.com/office/drawing/2014/main" id="{34533A1F-DA66-4334-DC65-10D611E2E64D}"/>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Oval 4">
              <a:extLst>
                <a:ext uri="{FF2B5EF4-FFF2-40B4-BE49-F238E27FC236}">
                  <a16:creationId xmlns:a16="http://schemas.microsoft.com/office/drawing/2014/main" id="{940B4FAB-76CF-D349-EE6E-B2732E1EC1E7}"/>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8978">
                <a:lnSpc>
                  <a:spcPct val="90000"/>
                </a:lnSpc>
                <a:spcBef>
                  <a:spcPct val="0"/>
                </a:spcBef>
                <a:spcAft>
                  <a:spcPct val="35000"/>
                </a:spcAft>
              </a:pPr>
              <a:r>
                <a:rPr lang="en-US" sz="2000" dirty="0"/>
                <a:t>Home</a:t>
              </a:r>
            </a:p>
          </p:txBody>
        </p:sp>
      </p:grpSp>
      <p:grpSp>
        <p:nvGrpSpPr>
          <p:cNvPr id="6" name="Group 5">
            <a:extLst>
              <a:ext uri="{FF2B5EF4-FFF2-40B4-BE49-F238E27FC236}">
                <a16:creationId xmlns:a16="http://schemas.microsoft.com/office/drawing/2014/main" id="{A176CA24-B0AD-CE0D-64A3-B6BD405209B0}"/>
              </a:ext>
            </a:extLst>
          </p:cNvPr>
          <p:cNvGrpSpPr/>
          <p:nvPr/>
        </p:nvGrpSpPr>
        <p:grpSpPr>
          <a:xfrm>
            <a:off x="3156778" y="1412647"/>
            <a:ext cx="1221219" cy="698017"/>
            <a:chOff x="3340101" y="0"/>
            <a:chExt cx="1116993" cy="740638"/>
          </a:xfrm>
        </p:grpSpPr>
        <p:sp>
          <p:nvSpPr>
            <p:cNvPr id="7" name="Oval 6">
              <a:extLst>
                <a:ext uri="{FF2B5EF4-FFF2-40B4-BE49-F238E27FC236}">
                  <a16:creationId xmlns:a16="http://schemas.microsoft.com/office/drawing/2014/main" id="{AC55B8F9-8841-16BD-E737-B09DC0C19A1E}"/>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Oval 4">
              <a:extLst>
                <a:ext uri="{FF2B5EF4-FFF2-40B4-BE49-F238E27FC236}">
                  <a16:creationId xmlns:a16="http://schemas.microsoft.com/office/drawing/2014/main" id="{6A2FC830-B826-1D5E-22A2-F15A066DA8EB}"/>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8978">
                <a:lnSpc>
                  <a:spcPct val="90000"/>
                </a:lnSpc>
                <a:spcBef>
                  <a:spcPct val="0"/>
                </a:spcBef>
                <a:spcAft>
                  <a:spcPct val="35000"/>
                </a:spcAft>
              </a:pPr>
              <a:r>
                <a:rPr lang="en-US" sz="2000" dirty="0"/>
                <a:t>Login</a:t>
              </a:r>
            </a:p>
          </p:txBody>
        </p:sp>
      </p:grpSp>
      <p:grpSp>
        <p:nvGrpSpPr>
          <p:cNvPr id="9" name="Group 8">
            <a:extLst>
              <a:ext uri="{FF2B5EF4-FFF2-40B4-BE49-F238E27FC236}">
                <a16:creationId xmlns:a16="http://schemas.microsoft.com/office/drawing/2014/main" id="{E617B1D4-7E07-7302-6B76-B5A12BF03830}"/>
              </a:ext>
            </a:extLst>
          </p:cNvPr>
          <p:cNvGrpSpPr/>
          <p:nvPr/>
        </p:nvGrpSpPr>
        <p:grpSpPr>
          <a:xfrm>
            <a:off x="3253298" y="2769834"/>
            <a:ext cx="1221219" cy="698017"/>
            <a:chOff x="3340101" y="0"/>
            <a:chExt cx="1116993" cy="740638"/>
          </a:xfrm>
        </p:grpSpPr>
        <p:sp>
          <p:nvSpPr>
            <p:cNvPr id="10" name="Oval 9">
              <a:extLst>
                <a:ext uri="{FF2B5EF4-FFF2-40B4-BE49-F238E27FC236}">
                  <a16:creationId xmlns:a16="http://schemas.microsoft.com/office/drawing/2014/main" id="{62D35B68-CB75-C03D-5702-5B0BB1AE071D}"/>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4">
              <a:extLst>
                <a:ext uri="{FF2B5EF4-FFF2-40B4-BE49-F238E27FC236}">
                  <a16:creationId xmlns:a16="http://schemas.microsoft.com/office/drawing/2014/main" id="{5051CEF0-913F-169B-E8E4-68F19C7C6CDC}"/>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8978">
                <a:lnSpc>
                  <a:spcPct val="90000"/>
                </a:lnSpc>
                <a:spcBef>
                  <a:spcPct val="0"/>
                </a:spcBef>
                <a:spcAft>
                  <a:spcPct val="35000"/>
                </a:spcAft>
              </a:pPr>
              <a:r>
                <a:rPr lang="en-US" sz="2000" dirty="0"/>
                <a:t>Register</a:t>
              </a:r>
            </a:p>
          </p:txBody>
        </p:sp>
      </p:grpSp>
      <p:grpSp>
        <p:nvGrpSpPr>
          <p:cNvPr id="12" name="Group 11">
            <a:extLst>
              <a:ext uri="{FF2B5EF4-FFF2-40B4-BE49-F238E27FC236}">
                <a16:creationId xmlns:a16="http://schemas.microsoft.com/office/drawing/2014/main" id="{7FB80FFE-864E-F353-5A7A-3B404C1326B1}"/>
              </a:ext>
            </a:extLst>
          </p:cNvPr>
          <p:cNvGrpSpPr/>
          <p:nvPr/>
        </p:nvGrpSpPr>
        <p:grpSpPr>
          <a:xfrm>
            <a:off x="3253298" y="3982402"/>
            <a:ext cx="1221219" cy="698017"/>
            <a:chOff x="3340101" y="0"/>
            <a:chExt cx="1116993" cy="740638"/>
          </a:xfrm>
        </p:grpSpPr>
        <p:sp>
          <p:nvSpPr>
            <p:cNvPr id="13" name="Oval 12">
              <a:extLst>
                <a:ext uri="{FF2B5EF4-FFF2-40B4-BE49-F238E27FC236}">
                  <a16:creationId xmlns:a16="http://schemas.microsoft.com/office/drawing/2014/main" id="{A631035D-5EDB-8E9E-BF12-DA76B5EA225B}"/>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A260CE3D-EBAD-6A70-F61C-17CFF050CF63}"/>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8978">
                <a:lnSpc>
                  <a:spcPct val="90000"/>
                </a:lnSpc>
                <a:spcBef>
                  <a:spcPct val="0"/>
                </a:spcBef>
                <a:spcAft>
                  <a:spcPct val="35000"/>
                </a:spcAft>
              </a:pPr>
              <a:r>
                <a:rPr lang="en-US" sz="2000" dirty="0"/>
                <a:t>Search</a:t>
              </a:r>
            </a:p>
          </p:txBody>
        </p:sp>
      </p:grpSp>
      <p:grpSp>
        <p:nvGrpSpPr>
          <p:cNvPr id="18" name="Group 17">
            <a:extLst>
              <a:ext uri="{FF2B5EF4-FFF2-40B4-BE49-F238E27FC236}">
                <a16:creationId xmlns:a16="http://schemas.microsoft.com/office/drawing/2014/main" id="{E0F6E865-39CC-A216-1540-63C06DA76222}"/>
              </a:ext>
            </a:extLst>
          </p:cNvPr>
          <p:cNvGrpSpPr/>
          <p:nvPr/>
        </p:nvGrpSpPr>
        <p:grpSpPr>
          <a:xfrm>
            <a:off x="5708740" y="1412647"/>
            <a:ext cx="1221219" cy="698017"/>
            <a:chOff x="3340101" y="0"/>
            <a:chExt cx="1116993" cy="740638"/>
          </a:xfrm>
        </p:grpSpPr>
        <p:sp>
          <p:nvSpPr>
            <p:cNvPr id="19" name="Oval 18">
              <a:extLst>
                <a:ext uri="{FF2B5EF4-FFF2-40B4-BE49-F238E27FC236}">
                  <a16:creationId xmlns:a16="http://schemas.microsoft.com/office/drawing/2014/main" id="{F808482C-368E-E239-A64D-25AEE6B5EAC9}"/>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53B6DEE2-5A6C-C26F-C580-10D418117929}"/>
                </a:ext>
              </a:extLst>
            </p:cNvPr>
            <p:cNvSpPr txBox="1"/>
            <p:nvPr/>
          </p:nvSpPr>
          <p:spPr>
            <a:xfrm>
              <a:off x="3445207" y="108464"/>
              <a:ext cx="906780"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8978">
                <a:lnSpc>
                  <a:spcPct val="90000"/>
                </a:lnSpc>
                <a:spcBef>
                  <a:spcPct val="0"/>
                </a:spcBef>
                <a:spcAft>
                  <a:spcPct val="35000"/>
                </a:spcAft>
              </a:pPr>
              <a:r>
                <a:rPr lang="en-US" sz="2000" dirty="0"/>
                <a:t>Wishlist</a:t>
              </a:r>
            </a:p>
          </p:txBody>
        </p:sp>
      </p:grpSp>
      <p:cxnSp>
        <p:nvCxnSpPr>
          <p:cNvPr id="21" name="Straight Arrow Connector 20">
            <a:extLst>
              <a:ext uri="{FF2B5EF4-FFF2-40B4-BE49-F238E27FC236}">
                <a16:creationId xmlns:a16="http://schemas.microsoft.com/office/drawing/2014/main" id="{385BB4FF-42AA-0140-9BD6-670CDE4211B2}"/>
              </a:ext>
            </a:extLst>
          </p:cNvPr>
          <p:cNvCxnSpPr>
            <a:stCxn id="4" idx="6"/>
            <a:endCxn id="7" idx="3"/>
          </p:cNvCxnSpPr>
          <p:nvPr/>
        </p:nvCxnSpPr>
        <p:spPr>
          <a:xfrm flipV="1">
            <a:off x="1868477" y="2008442"/>
            <a:ext cx="1467144" cy="11104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88E09C-C5B1-FC8B-19C1-71580AD3619B}"/>
              </a:ext>
            </a:extLst>
          </p:cNvPr>
          <p:cNvCxnSpPr>
            <a:cxnSpLocks/>
            <a:stCxn id="4" idx="6"/>
            <a:endCxn id="10" idx="2"/>
          </p:cNvCxnSpPr>
          <p:nvPr/>
        </p:nvCxnSpPr>
        <p:spPr>
          <a:xfrm>
            <a:off x="1868477" y="3118843"/>
            <a:ext cx="1384821"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8DE11F7-3C68-9333-ABA4-C1260521257B}"/>
              </a:ext>
            </a:extLst>
          </p:cNvPr>
          <p:cNvCxnSpPr>
            <a:cxnSpLocks/>
            <a:stCxn id="4" idx="6"/>
          </p:cNvCxnSpPr>
          <p:nvPr/>
        </p:nvCxnSpPr>
        <p:spPr>
          <a:xfrm>
            <a:off x="1868477" y="3118843"/>
            <a:ext cx="1353019" cy="101690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3A2A004-BC80-A0BA-EE24-ADA1E8B5AF94}"/>
              </a:ext>
            </a:extLst>
          </p:cNvPr>
          <p:cNvCxnSpPr>
            <a:stCxn id="7" idx="6"/>
            <a:endCxn id="19" idx="2"/>
          </p:cNvCxnSpPr>
          <p:nvPr/>
        </p:nvCxnSpPr>
        <p:spPr>
          <a:xfrm>
            <a:off x="4377997" y="1761656"/>
            <a:ext cx="1330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Diagram 25">
            <a:extLst>
              <a:ext uri="{FF2B5EF4-FFF2-40B4-BE49-F238E27FC236}">
                <a16:creationId xmlns:a16="http://schemas.microsoft.com/office/drawing/2014/main" id="{77E79F77-C97D-6D09-BAA0-402D8431794C}"/>
              </a:ext>
            </a:extLst>
          </p:cNvPr>
          <p:cNvGraphicFramePr/>
          <p:nvPr>
            <p:extLst>
              <p:ext uri="{D42A27DB-BD31-4B8C-83A1-F6EECF244321}">
                <p14:modId xmlns:p14="http://schemas.microsoft.com/office/powerpoint/2010/main" val="2424439238"/>
              </p:ext>
            </p:extLst>
          </p:nvPr>
        </p:nvGraphicFramePr>
        <p:xfrm>
          <a:off x="7860305" y="1586204"/>
          <a:ext cx="3233793" cy="2106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7" name="Straight Arrow Connector 26">
            <a:extLst>
              <a:ext uri="{FF2B5EF4-FFF2-40B4-BE49-F238E27FC236}">
                <a16:creationId xmlns:a16="http://schemas.microsoft.com/office/drawing/2014/main" id="{503B8494-929A-539A-F9FB-B17FE96A5AE0}"/>
              </a:ext>
            </a:extLst>
          </p:cNvPr>
          <p:cNvCxnSpPr>
            <a:cxnSpLocks/>
          </p:cNvCxnSpPr>
          <p:nvPr/>
        </p:nvCxnSpPr>
        <p:spPr>
          <a:xfrm>
            <a:off x="7034035" y="1697949"/>
            <a:ext cx="61811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8443FB5-D138-7BA1-224C-F23138750615}"/>
              </a:ext>
            </a:extLst>
          </p:cNvPr>
          <p:cNvCxnSpPr>
            <a:cxnSpLocks/>
          </p:cNvCxnSpPr>
          <p:nvPr/>
        </p:nvCxnSpPr>
        <p:spPr>
          <a:xfrm>
            <a:off x="7034035" y="1981576"/>
            <a:ext cx="61811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FB8355-D64B-D26C-9ECD-7FA186E87E00}"/>
              </a:ext>
            </a:extLst>
          </p:cNvPr>
          <p:cNvCxnSpPr>
            <a:cxnSpLocks/>
          </p:cNvCxnSpPr>
          <p:nvPr/>
        </p:nvCxnSpPr>
        <p:spPr>
          <a:xfrm>
            <a:off x="8625847" y="3556565"/>
            <a:ext cx="0" cy="84808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D995E4-FE1C-9A85-8E18-3EA3C67EC58F}"/>
              </a:ext>
            </a:extLst>
          </p:cNvPr>
          <p:cNvCxnSpPr>
            <a:cxnSpLocks/>
          </p:cNvCxnSpPr>
          <p:nvPr/>
        </p:nvCxnSpPr>
        <p:spPr>
          <a:xfrm>
            <a:off x="10437075" y="3556565"/>
            <a:ext cx="0" cy="84808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Cylinder 31">
            <a:extLst>
              <a:ext uri="{FF2B5EF4-FFF2-40B4-BE49-F238E27FC236}">
                <a16:creationId xmlns:a16="http://schemas.microsoft.com/office/drawing/2014/main" id="{83D70D89-6B22-A6A4-0980-787246B70F32}"/>
              </a:ext>
            </a:extLst>
          </p:cNvPr>
          <p:cNvSpPr/>
          <p:nvPr/>
        </p:nvSpPr>
        <p:spPr>
          <a:xfrm>
            <a:off x="8188762" y="4587529"/>
            <a:ext cx="874169" cy="1163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a:p>
            <a:pPr algn="ctr"/>
            <a:r>
              <a:rPr lang="en-US" dirty="0"/>
              <a:t>Server</a:t>
            </a:r>
          </a:p>
        </p:txBody>
      </p:sp>
      <p:sp>
        <p:nvSpPr>
          <p:cNvPr id="34" name="Cylinder 33">
            <a:extLst>
              <a:ext uri="{FF2B5EF4-FFF2-40B4-BE49-F238E27FC236}">
                <a16:creationId xmlns:a16="http://schemas.microsoft.com/office/drawing/2014/main" id="{3F85DA18-D37F-C651-A442-19C9D944E720}"/>
              </a:ext>
            </a:extLst>
          </p:cNvPr>
          <p:cNvSpPr/>
          <p:nvPr/>
        </p:nvSpPr>
        <p:spPr>
          <a:xfrm>
            <a:off x="10152185" y="4603058"/>
            <a:ext cx="941913" cy="10604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Mongo DB</a:t>
            </a:r>
          </a:p>
        </p:txBody>
      </p:sp>
      <p:sp>
        <p:nvSpPr>
          <p:cNvPr id="35" name="Rectangle 34">
            <a:extLst>
              <a:ext uri="{FF2B5EF4-FFF2-40B4-BE49-F238E27FC236}">
                <a16:creationId xmlns:a16="http://schemas.microsoft.com/office/drawing/2014/main" id="{F6C334D6-B497-E2DA-59B7-E1CB44AEE061}"/>
              </a:ext>
            </a:extLst>
          </p:cNvPr>
          <p:cNvSpPr/>
          <p:nvPr/>
        </p:nvSpPr>
        <p:spPr>
          <a:xfrm>
            <a:off x="3026933" y="5539329"/>
            <a:ext cx="1741183" cy="698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External API</a:t>
            </a:r>
          </a:p>
        </p:txBody>
      </p:sp>
      <p:cxnSp>
        <p:nvCxnSpPr>
          <p:cNvPr id="36" name="Straight Arrow Connector 35">
            <a:extLst>
              <a:ext uri="{FF2B5EF4-FFF2-40B4-BE49-F238E27FC236}">
                <a16:creationId xmlns:a16="http://schemas.microsoft.com/office/drawing/2014/main" id="{BD34B6F9-C004-61B2-7F1F-06FD9A608671}"/>
              </a:ext>
            </a:extLst>
          </p:cNvPr>
          <p:cNvCxnSpPr>
            <a:cxnSpLocks/>
          </p:cNvCxnSpPr>
          <p:nvPr/>
        </p:nvCxnSpPr>
        <p:spPr>
          <a:xfrm>
            <a:off x="3897525" y="4667363"/>
            <a:ext cx="0" cy="864695"/>
          </a:xfrm>
          <a:prstGeom prst="straightConnector1">
            <a:avLst/>
          </a:prstGeom>
          <a:ln w="2222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5DE6236-FA0E-E83A-4754-C4B29DDF9D53}"/>
              </a:ext>
            </a:extLst>
          </p:cNvPr>
          <p:cNvSpPr txBox="1"/>
          <p:nvPr/>
        </p:nvSpPr>
        <p:spPr>
          <a:xfrm>
            <a:off x="1828800" y="808522"/>
            <a:ext cx="3272589" cy="400110"/>
          </a:xfrm>
          <a:prstGeom prst="rect">
            <a:avLst/>
          </a:prstGeom>
          <a:noFill/>
        </p:spPr>
        <p:txBody>
          <a:bodyPr wrap="square" rtlCol="0">
            <a:spAutoFit/>
          </a:bodyPr>
          <a:lstStyle/>
          <a:p>
            <a:r>
              <a:rPr lang="en-US" sz="2000" dirty="0">
                <a:latin typeface="Book Antiqua" panose="02040602050305030304" pitchFamily="18" charset="0"/>
              </a:rPr>
              <a:t>Project Overview </a:t>
            </a:r>
            <a:r>
              <a:rPr lang="en-US" dirty="0"/>
              <a:t>:</a:t>
            </a:r>
            <a:endParaRPr lang="en-IN" dirty="0"/>
          </a:p>
        </p:txBody>
      </p:sp>
    </p:spTree>
    <p:extLst>
      <p:ext uri="{BB962C8B-B14F-4D97-AF65-F5344CB8AC3E}">
        <p14:creationId xmlns:p14="http://schemas.microsoft.com/office/powerpoint/2010/main" val="148759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0EE2D4-9450-D735-70EE-C5043863DC91}"/>
              </a:ext>
            </a:extLst>
          </p:cNvPr>
          <p:cNvSpPr/>
          <p:nvPr/>
        </p:nvSpPr>
        <p:spPr>
          <a:xfrm>
            <a:off x="6129901" y="1222155"/>
            <a:ext cx="906780" cy="1109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29AAFC5-7E66-A83E-BF24-0854B77B5550}"/>
              </a:ext>
            </a:extLst>
          </p:cNvPr>
          <p:cNvSpPr/>
          <p:nvPr/>
        </p:nvSpPr>
        <p:spPr>
          <a:xfrm>
            <a:off x="2297041" y="2390007"/>
            <a:ext cx="1813560" cy="104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a:p>
            <a:pPr algn="ctr"/>
            <a:r>
              <a:rPr lang="en-US" sz="2000" dirty="0"/>
              <a:t>Front End</a:t>
            </a:r>
          </a:p>
          <a:p>
            <a:pPr algn="ctr"/>
            <a:endParaRPr lang="en-US" sz="900" dirty="0"/>
          </a:p>
          <a:p>
            <a:pPr algn="ctr"/>
            <a:r>
              <a:rPr lang="en-US" sz="900" dirty="0"/>
              <a:t>Angular</a:t>
            </a:r>
          </a:p>
          <a:p>
            <a:pPr algn="ctr"/>
            <a:endParaRPr lang="en-US" sz="900" dirty="0"/>
          </a:p>
        </p:txBody>
      </p:sp>
      <p:sp>
        <p:nvSpPr>
          <p:cNvPr id="4" name="Rectangle 3">
            <a:extLst>
              <a:ext uri="{FF2B5EF4-FFF2-40B4-BE49-F238E27FC236}">
                <a16:creationId xmlns:a16="http://schemas.microsoft.com/office/drawing/2014/main" id="{1D769650-CB32-522D-6C80-22A845662EED}"/>
              </a:ext>
            </a:extLst>
          </p:cNvPr>
          <p:cNvSpPr/>
          <p:nvPr/>
        </p:nvSpPr>
        <p:spPr>
          <a:xfrm>
            <a:off x="4842121" y="1222155"/>
            <a:ext cx="21945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 API</a:t>
            </a:r>
          </a:p>
          <a:p>
            <a:pPr algn="ctr"/>
            <a:endParaRPr lang="en-US" sz="900" dirty="0"/>
          </a:p>
          <a:p>
            <a:pPr algn="ctr"/>
            <a:r>
              <a:rPr lang="en-US" sz="900"/>
              <a:t>J</a:t>
            </a:r>
            <a:r>
              <a:rPr lang="en-GB" sz="900"/>
              <a:t>WT </a:t>
            </a:r>
            <a:r>
              <a:rPr lang="en-US" sz="900"/>
              <a:t>validator</a:t>
            </a:r>
            <a:endParaRPr lang="en-US" sz="900" dirty="0"/>
          </a:p>
        </p:txBody>
      </p:sp>
      <p:sp>
        <p:nvSpPr>
          <p:cNvPr id="5" name="Text Placeholder 8">
            <a:extLst>
              <a:ext uri="{FF2B5EF4-FFF2-40B4-BE49-F238E27FC236}">
                <a16:creationId xmlns:a16="http://schemas.microsoft.com/office/drawing/2014/main" id="{281DADDD-CDDE-5600-9322-1269EC7F8B21}"/>
              </a:ext>
            </a:extLst>
          </p:cNvPr>
          <p:cNvSpPr txBox="1">
            <a:spLocks/>
          </p:cNvSpPr>
          <p:nvPr/>
        </p:nvSpPr>
        <p:spPr>
          <a:xfrm>
            <a:off x="4842121" y="2069775"/>
            <a:ext cx="2194560" cy="845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pPr marL="114300" indent="0" algn="ctr">
              <a:buFont typeface="Calibri" panose="020F0502020204030204" pitchFamily="34" charset="0"/>
              <a:buNone/>
            </a:pPr>
            <a:endParaRPr lang="en-US" sz="1400" dirty="0">
              <a:solidFill>
                <a:schemeClr val="bg1"/>
              </a:solidFill>
            </a:endParaRPr>
          </a:p>
          <a:p>
            <a:pPr marL="114300" indent="0" algn="ctr">
              <a:buFont typeface="Calibri" panose="020F0502020204030204" pitchFamily="34" charset="0"/>
              <a:buNone/>
            </a:pPr>
            <a:r>
              <a:rPr lang="en-US" sz="1400" dirty="0">
                <a:solidFill>
                  <a:schemeClr val="bg1"/>
                </a:solidFill>
              </a:rPr>
              <a:t>Wishlist</a:t>
            </a:r>
            <a:endParaRPr lang="en-US" sz="900" dirty="0">
              <a:solidFill>
                <a:schemeClr val="bg1"/>
              </a:solidFill>
            </a:endParaRPr>
          </a:p>
          <a:p>
            <a:pPr marL="114300" indent="0" algn="ctr">
              <a:buFont typeface="Calibri" panose="020F0502020204030204" pitchFamily="34" charset="0"/>
              <a:buNone/>
            </a:pPr>
            <a:r>
              <a:rPr lang="en-US" sz="900" dirty="0">
                <a:solidFill>
                  <a:schemeClr val="bg1"/>
                </a:solidFill>
              </a:rPr>
              <a:t>Add </a:t>
            </a:r>
            <a:r>
              <a:rPr lang="en-US" sz="900" dirty="0" err="1">
                <a:solidFill>
                  <a:schemeClr val="bg1"/>
                </a:solidFill>
              </a:rPr>
              <a:t>wishlist</a:t>
            </a:r>
            <a:endParaRPr lang="en-US" sz="900" dirty="0">
              <a:solidFill>
                <a:schemeClr val="bg1"/>
              </a:solidFill>
            </a:endParaRPr>
          </a:p>
          <a:p>
            <a:pPr marL="114300" indent="0" algn="ctr">
              <a:buFont typeface="Calibri" panose="020F0502020204030204" pitchFamily="34" charset="0"/>
              <a:buNone/>
            </a:pPr>
            <a:r>
              <a:rPr lang="en-US" sz="900" dirty="0">
                <a:solidFill>
                  <a:schemeClr val="bg1"/>
                </a:solidFill>
              </a:rPr>
              <a:t>Delete Wishlist</a:t>
            </a:r>
          </a:p>
          <a:p>
            <a:pPr marL="114300" indent="0" algn="ctr">
              <a:buFont typeface="Calibri" panose="020F0502020204030204" pitchFamily="34" charset="0"/>
              <a:buNone/>
            </a:pPr>
            <a:endParaRPr lang="en-US" sz="1400" dirty="0">
              <a:solidFill>
                <a:schemeClr val="bg1"/>
              </a:solidFill>
            </a:endParaRPr>
          </a:p>
        </p:txBody>
      </p:sp>
      <p:sp>
        <p:nvSpPr>
          <p:cNvPr id="6" name="Rectangle 5">
            <a:extLst>
              <a:ext uri="{FF2B5EF4-FFF2-40B4-BE49-F238E27FC236}">
                <a16:creationId xmlns:a16="http://schemas.microsoft.com/office/drawing/2014/main" id="{A2D39CB0-0CEA-B3C1-61CE-7CF31C8EAF66}"/>
              </a:ext>
            </a:extLst>
          </p:cNvPr>
          <p:cNvSpPr/>
          <p:nvPr/>
        </p:nvSpPr>
        <p:spPr>
          <a:xfrm>
            <a:off x="4842121" y="4253919"/>
            <a:ext cx="21945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Place</a:t>
            </a:r>
          </a:p>
        </p:txBody>
      </p:sp>
      <p:sp>
        <p:nvSpPr>
          <p:cNvPr id="8" name="Cylinder 7">
            <a:extLst>
              <a:ext uri="{FF2B5EF4-FFF2-40B4-BE49-F238E27FC236}">
                <a16:creationId xmlns:a16="http://schemas.microsoft.com/office/drawing/2014/main" id="{37B8F6AE-F45C-C937-CDEC-71FD7998A3DE}"/>
              </a:ext>
            </a:extLst>
          </p:cNvPr>
          <p:cNvSpPr/>
          <p:nvPr/>
        </p:nvSpPr>
        <p:spPr>
          <a:xfrm>
            <a:off x="8598781" y="1222155"/>
            <a:ext cx="1173480" cy="7315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9" name="Cylinder 8">
            <a:extLst>
              <a:ext uri="{FF2B5EF4-FFF2-40B4-BE49-F238E27FC236}">
                <a16:creationId xmlns:a16="http://schemas.microsoft.com/office/drawing/2014/main" id="{145A83C0-5CD5-AF31-C208-6342BD971CA2}"/>
              </a:ext>
            </a:extLst>
          </p:cNvPr>
          <p:cNvSpPr/>
          <p:nvPr/>
        </p:nvSpPr>
        <p:spPr>
          <a:xfrm>
            <a:off x="8598781" y="2173716"/>
            <a:ext cx="1173480" cy="7315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DB</a:t>
            </a:r>
          </a:p>
        </p:txBody>
      </p:sp>
      <p:sp>
        <p:nvSpPr>
          <p:cNvPr id="11" name="Oval 10">
            <a:extLst>
              <a:ext uri="{FF2B5EF4-FFF2-40B4-BE49-F238E27FC236}">
                <a16:creationId xmlns:a16="http://schemas.microsoft.com/office/drawing/2014/main" id="{156FD64F-ACF4-F4FC-854D-017ECFDC0670}"/>
              </a:ext>
            </a:extLst>
          </p:cNvPr>
          <p:cNvSpPr/>
          <p:nvPr/>
        </p:nvSpPr>
        <p:spPr>
          <a:xfrm>
            <a:off x="8598781" y="4253919"/>
            <a:ext cx="1363980" cy="714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API</a:t>
            </a:r>
          </a:p>
        </p:txBody>
      </p:sp>
      <p:cxnSp>
        <p:nvCxnSpPr>
          <p:cNvPr id="12" name="Straight Arrow Connector 11">
            <a:extLst>
              <a:ext uri="{FF2B5EF4-FFF2-40B4-BE49-F238E27FC236}">
                <a16:creationId xmlns:a16="http://schemas.microsoft.com/office/drawing/2014/main" id="{18A82EB9-AA6B-DDDF-FF1F-010200D10561}"/>
              </a:ext>
            </a:extLst>
          </p:cNvPr>
          <p:cNvCxnSpPr>
            <a:stCxn id="6" idx="3"/>
            <a:endCxn id="11" idx="2"/>
          </p:cNvCxnSpPr>
          <p:nvPr/>
        </p:nvCxnSpPr>
        <p:spPr>
          <a:xfrm flipV="1">
            <a:off x="7036681" y="4611312"/>
            <a:ext cx="1562100" cy="83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E50C892-8B38-9C11-7C62-77918D1F9D20}"/>
              </a:ext>
            </a:extLst>
          </p:cNvPr>
          <p:cNvCxnSpPr>
            <a:stCxn id="5" idx="3"/>
          </p:cNvCxnSpPr>
          <p:nvPr/>
        </p:nvCxnSpPr>
        <p:spPr>
          <a:xfrm>
            <a:off x="7036681" y="2492283"/>
            <a:ext cx="15621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4A567FE-5947-F4A1-6994-004EDD4BC3A5}"/>
              </a:ext>
            </a:extLst>
          </p:cNvPr>
          <p:cNvCxnSpPr>
            <a:cxnSpLocks/>
          </p:cNvCxnSpPr>
          <p:nvPr/>
        </p:nvCxnSpPr>
        <p:spPr>
          <a:xfrm flipV="1">
            <a:off x="7036681" y="1707039"/>
            <a:ext cx="1562100" cy="137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0F8253B-A191-FBE2-00F9-CDCB466A170A}"/>
              </a:ext>
            </a:extLst>
          </p:cNvPr>
          <p:cNvSpPr txBox="1"/>
          <p:nvPr/>
        </p:nvSpPr>
        <p:spPr>
          <a:xfrm>
            <a:off x="7112881" y="1445278"/>
            <a:ext cx="1173480" cy="261610"/>
          </a:xfrm>
          <a:prstGeom prst="rect">
            <a:avLst/>
          </a:prstGeom>
          <a:noFill/>
        </p:spPr>
        <p:txBody>
          <a:bodyPr wrap="square" rtlCol="0">
            <a:spAutoFit/>
          </a:bodyPr>
          <a:lstStyle/>
          <a:p>
            <a:r>
              <a:rPr lang="en-US" sz="1100"/>
              <a:t> P</a:t>
            </a:r>
            <a:r>
              <a:rPr lang="en-GB" sz="1100"/>
              <a:t>OST r</a:t>
            </a:r>
            <a:r>
              <a:rPr lang="en-US" sz="1100"/>
              <a:t>equest</a:t>
            </a:r>
            <a:endParaRPr lang="en-US" sz="1100" dirty="0"/>
          </a:p>
        </p:txBody>
      </p:sp>
      <p:sp>
        <p:nvSpPr>
          <p:cNvPr id="17" name="Rectangle 16">
            <a:extLst>
              <a:ext uri="{FF2B5EF4-FFF2-40B4-BE49-F238E27FC236}">
                <a16:creationId xmlns:a16="http://schemas.microsoft.com/office/drawing/2014/main" id="{8EA9C1AE-20C3-3671-38F9-8B474AED97AB}"/>
              </a:ext>
            </a:extLst>
          </p:cNvPr>
          <p:cNvSpPr/>
          <p:nvPr/>
        </p:nvSpPr>
        <p:spPr>
          <a:xfrm>
            <a:off x="7105261" y="1668831"/>
            <a:ext cx="1417320" cy="261610"/>
          </a:xfrm>
          <a:prstGeom prst="rect">
            <a:avLst/>
          </a:prstGeom>
        </p:spPr>
        <p:txBody>
          <a:bodyPr wrap="square">
            <a:spAutoFit/>
          </a:bodyPr>
          <a:lstStyle/>
          <a:p>
            <a:r>
              <a:rPr lang="en-US" sz="1100" dirty="0"/>
              <a:t> </a:t>
            </a:r>
          </a:p>
        </p:txBody>
      </p:sp>
      <p:sp>
        <p:nvSpPr>
          <p:cNvPr id="18" name="Rectangle 17">
            <a:extLst>
              <a:ext uri="{FF2B5EF4-FFF2-40B4-BE49-F238E27FC236}">
                <a16:creationId xmlns:a16="http://schemas.microsoft.com/office/drawing/2014/main" id="{B675D511-1FDD-E495-1542-4FA9B7D6DFD6}"/>
              </a:ext>
            </a:extLst>
          </p:cNvPr>
          <p:cNvSpPr/>
          <p:nvPr/>
        </p:nvSpPr>
        <p:spPr>
          <a:xfrm>
            <a:off x="7112881" y="2277866"/>
            <a:ext cx="920445" cy="261610"/>
          </a:xfrm>
          <a:prstGeom prst="rect">
            <a:avLst/>
          </a:prstGeom>
        </p:spPr>
        <p:txBody>
          <a:bodyPr wrap="none">
            <a:spAutoFit/>
          </a:bodyPr>
          <a:lstStyle/>
          <a:p>
            <a:r>
              <a:rPr lang="en-US" sz="1100"/>
              <a:t> </a:t>
            </a:r>
            <a:r>
              <a:rPr lang="en-GB" sz="1100"/>
              <a:t>GET/DELETE</a:t>
            </a:r>
            <a:endParaRPr lang="en-US" sz="1100" dirty="0"/>
          </a:p>
        </p:txBody>
      </p:sp>
      <p:sp>
        <p:nvSpPr>
          <p:cNvPr id="20" name="Rectangle 19">
            <a:extLst>
              <a:ext uri="{FF2B5EF4-FFF2-40B4-BE49-F238E27FC236}">
                <a16:creationId xmlns:a16="http://schemas.microsoft.com/office/drawing/2014/main" id="{2982EDF6-88B3-A773-14F0-911A225B362A}"/>
              </a:ext>
            </a:extLst>
          </p:cNvPr>
          <p:cNvSpPr/>
          <p:nvPr/>
        </p:nvSpPr>
        <p:spPr>
          <a:xfrm>
            <a:off x="7475040" y="4367624"/>
            <a:ext cx="444352" cy="261610"/>
          </a:xfrm>
          <a:prstGeom prst="rect">
            <a:avLst/>
          </a:prstGeom>
        </p:spPr>
        <p:txBody>
          <a:bodyPr wrap="none">
            <a:spAutoFit/>
          </a:bodyPr>
          <a:lstStyle/>
          <a:p>
            <a:r>
              <a:rPr lang="en-US" sz="1100"/>
              <a:t> </a:t>
            </a:r>
            <a:r>
              <a:rPr lang="en-GB" sz="1100"/>
              <a:t>GET</a:t>
            </a:r>
            <a:endParaRPr lang="en-US" sz="1100" dirty="0"/>
          </a:p>
        </p:txBody>
      </p:sp>
      <p:cxnSp>
        <p:nvCxnSpPr>
          <p:cNvPr id="21" name="Connector: Elbow 20">
            <a:extLst>
              <a:ext uri="{FF2B5EF4-FFF2-40B4-BE49-F238E27FC236}">
                <a16:creationId xmlns:a16="http://schemas.microsoft.com/office/drawing/2014/main" id="{338673CC-6283-02D4-8468-0A4FF8D3262F}"/>
              </a:ext>
            </a:extLst>
          </p:cNvPr>
          <p:cNvCxnSpPr>
            <a:stCxn id="3" idx="0"/>
            <a:endCxn id="4" idx="1"/>
          </p:cNvCxnSpPr>
          <p:nvPr/>
        </p:nvCxnSpPr>
        <p:spPr>
          <a:xfrm rot="5400000" flipH="1" flipV="1">
            <a:off x="3621925" y="1169811"/>
            <a:ext cx="802092" cy="163830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4AFD61-8776-2A7A-2C67-D50CBCB5252B}"/>
              </a:ext>
            </a:extLst>
          </p:cNvPr>
          <p:cNvCxnSpPr/>
          <p:nvPr/>
        </p:nvCxnSpPr>
        <p:spPr>
          <a:xfrm>
            <a:off x="4110601" y="2631855"/>
            <a:ext cx="7315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8388FB4-A811-709B-1741-C00E1524956D}"/>
              </a:ext>
            </a:extLst>
          </p:cNvPr>
          <p:cNvCxnSpPr>
            <a:stCxn id="6" idx="1"/>
            <a:endCxn id="3" idx="2"/>
          </p:cNvCxnSpPr>
          <p:nvPr/>
        </p:nvCxnSpPr>
        <p:spPr>
          <a:xfrm rot="10800000">
            <a:off x="3203821" y="3439575"/>
            <a:ext cx="1638300" cy="118010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D580DAA-F3B9-B0E0-E498-ACF12EB8F8CC}"/>
              </a:ext>
            </a:extLst>
          </p:cNvPr>
          <p:cNvSpPr txBox="1"/>
          <p:nvPr/>
        </p:nvSpPr>
        <p:spPr>
          <a:xfrm>
            <a:off x="3512431" y="1376447"/>
            <a:ext cx="1173480" cy="261610"/>
          </a:xfrm>
          <a:prstGeom prst="rect">
            <a:avLst/>
          </a:prstGeom>
          <a:noFill/>
        </p:spPr>
        <p:txBody>
          <a:bodyPr wrap="square" rtlCol="0">
            <a:spAutoFit/>
          </a:bodyPr>
          <a:lstStyle/>
          <a:p>
            <a:r>
              <a:rPr lang="en-US" sz="1100" dirty="0"/>
              <a:t> Login/Register</a:t>
            </a:r>
          </a:p>
        </p:txBody>
      </p:sp>
      <p:sp>
        <p:nvSpPr>
          <p:cNvPr id="26" name="TextBox 25">
            <a:extLst>
              <a:ext uri="{FF2B5EF4-FFF2-40B4-BE49-F238E27FC236}">
                <a16:creationId xmlns:a16="http://schemas.microsoft.com/office/drawing/2014/main" id="{88B2B844-D2EE-E22E-D6E0-2BD98F3F0DA7}"/>
              </a:ext>
            </a:extLst>
          </p:cNvPr>
          <p:cNvSpPr txBox="1"/>
          <p:nvPr/>
        </p:nvSpPr>
        <p:spPr>
          <a:xfrm>
            <a:off x="2479921" y="1731953"/>
            <a:ext cx="1173480" cy="430887"/>
          </a:xfrm>
          <a:prstGeom prst="rect">
            <a:avLst/>
          </a:prstGeom>
          <a:noFill/>
        </p:spPr>
        <p:txBody>
          <a:bodyPr wrap="square" rtlCol="0">
            <a:spAutoFit/>
          </a:bodyPr>
          <a:lstStyle/>
          <a:p>
            <a:r>
              <a:rPr lang="en-US" sz="1100" dirty="0"/>
              <a:t> Token generated</a:t>
            </a:r>
          </a:p>
        </p:txBody>
      </p:sp>
      <p:sp>
        <p:nvSpPr>
          <p:cNvPr id="27" name="TextBox 26">
            <a:extLst>
              <a:ext uri="{FF2B5EF4-FFF2-40B4-BE49-F238E27FC236}">
                <a16:creationId xmlns:a16="http://schemas.microsoft.com/office/drawing/2014/main" id="{8F696C6C-4943-FFD6-A8A4-32187BD9AB93}"/>
              </a:ext>
            </a:extLst>
          </p:cNvPr>
          <p:cNvSpPr txBox="1"/>
          <p:nvPr/>
        </p:nvSpPr>
        <p:spPr>
          <a:xfrm>
            <a:off x="4110601" y="2232809"/>
            <a:ext cx="819150" cy="600164"/>
          </a:xfrm>
          <a:prstGeom prst="rect">
            <a:avLst/>
          </a:prstGeom>
          <a:noFill/>
        </p:spPr>
        <p:txBody>
          <a:bodyPr wrap="square" rtlCol="0">
            <a:spAutoFit/>
          </a:bodyPr>
          <a:lstStyle/>
          <a:p>
            <a:r>
              <a:rPr lang="en-US" sz="1100"/>
              <a:t> </a:t>
            </a:r>
            <a:r>
              <a:rPr lang="en-GB" sz="1100"/>
              <a:t>POST
</a:t>
            </a:r>
            <a:r>
              <a:rPr lang="en-US" sz="1100"/>
              <a:t>/</a:t>
            </a:r>
            <a:r>
              <a:rPr lang="en-GB" sz="1100"/>
              <a:t>GET</a:t>
            </a:r>
            <a:r>
              <a:rPr lang="en-US" sz="1100"/>
              <a:t>/</a:t>
            </a:r>
            <a:endParaRPr lang="en-GB" sz="1100"/>
          </a:p>
          <a:p>
            <a:r>
              <a:rPr lang="en-GB" sz="1100"/>
              <a:t>DELETE</a:t>
            </a:r>
            <a:endParaRPr lang="en-US" sz="1100" dirty="0"/>
          </a:p>
        </p:txBody>
      </p:sp>
      <p:sp>
        <p:nvSpPr>
          <p:cNvPr id="29" name="TextBox 28">
            <a:extLst>
              <a:ext uri="{FF2B5EF4-FFF2-40B4-BE49-F238E27FC236}">
                <a16:creationId xmlns:a16="http://schemas.microsoft.com/office/drawing/2014/main" id="{3C39DCE1-594D-C738-6F28-BED834313993}"/>
              </a:ext>
            </a:extLst>
          </p:cNvPr>
          <p:cNvSpPr txBox="1"/>
          <p:nvPr/>
        </p:nvSpPr>
        <p:spPr>
          <a:xfrm>
            <a:off x="4055356" y="4367624"/>
            <a:ext cx="1173480" cy="261610"/>
          </a:xfrm>
          <a:prstGeom prst="rect">
            <a:avLst/>
          </a:prstGeom>
          <a:noFill/>
        </p:spPr>
        <p:txBody>
          <a:bodyPr wrap="square" rtlCol="0">
            <a:spAutoFit/>
          </a:bodyPr>
          <a:lstStyle/>
          <a:p>
            <a:r>
              <a:rPr lang="en-US" sz="1100"/>
              <a:t> G</a:t>
            </a:r>
            <a:r>
              <a:rPr lang="en-GB" sz="1100"/>
              <a:t>ET</a:t>
            </a:r>
            <a:endParaRPr lang="en-US" sz="1100" dirty="0"/>
          </a:p>
        </p:txBody>
      </p:sp>
      <p:sp>
        <p:nvSpPr>
          <p:cNvPr id="7" name="TextBox 6">
            <a:extLst>
              <a:ext uri="{FF2B5EF4-FFF2-40B4-BE49-F238E27FC236}">
                <a16:creationId xmlns:a16="http://schemas.microsoft.com/office/drawing/2014/main" id="{41352423-1D5E-106D-8FDB-0E1CB84EF80C}"/>
              </a:ext>
            </a:extLst>
          </p:cNvPr>
          <p:cNvSpPr txBox="1"/>
          <p:nvPr/>
        </p:nvSpPr>
        <p:spPr>
          <a:xfrm>
            <a:off x="1617045" y="837397"/>
            <a:ext cx="3734602" cy="400110"/>
          </a:xfrm>
          <a:prstGeom prst="rect">
            <a:avLst/>
          </a:prstGeom>
          <a:noFill/>
        </p:spPr>
        <p:txBody>
          <a:bodyPr wrap="square" rtlCol="0">
            <a:spAutoFit/>
          </a:bodyPr>
          <a:lstStyle/>
          <a:p>
            <a:r>
              <a:rPr lang="en-US" sz="2000" dirty="0">
                <a:latin typeface="Book Antiqua" panose="02040602050305030304" pitchFamily="18" charset="0"/>
              </a:rPr>
              <a:t>Onboarding Architecture</a:t>
            </a:r>
            <a:r>
              <a:rPr lang="en-US" dirty="0">
                <a:latin typeface="Book Antiqua" panose="02040602050305030304" pitchFamily="18" charset="0"/>
              </a:rPr>
              <a:t>: </a:t>
            </a:r>
            <a:endParaRPr lang="en-IN" dirty="0">
              <a:latin typeface="Book Antiqua" panose="02040602050305030304" pitchFamily="18" charset="0"/>
            </a:endParaRPr>
          </a:p>
        </p:txBody>
      </p:sp>
    </p:spTree>
    <p:extLst>
      <p:ext uri="{BB962C8B-B14F-4D97-AF65-F5344CB8AC3E}">
        <p14:creationId xmlns:p14="http://schemas.microsoft.com/office/powerpoint/2010/main" val="21974125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138</TotalTime>
  <Words>472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Agency FB</vt:lpstr>
      <vt:lpstr>Arial</vt:lpstr>
      <vt:lpstr>Bahnschrift Light SemiCondensed</vt:lpstr>
      <vt:lpstr>Bahnschrift SemiBold SemiConden</vt:lpstr>
      <vt:lpstr>Baskerville Old Face</vt:lpstr>
      <vt:lpstr>Berlin Sans FB</vt:lpstr>
      <vt:lpstr>Blackadder ITC</vt:lpstr>
      <vt:lpstr>Book Antiqua</vt:lpstr>
      <vt:lpstr>Calibri</vt:lpstr>
      <vt:lpstr>Century Gothic</vt:lpstr>
      <vt:lpstr>Times New Roman</vt:lpstr>
      <vt:lpstr>Wingdings</vt:lpstr>
      <vt:lpstr>Wingdings 3</vt:lpstr>
      <vt:lpstr>Wisp</vt:lpstr>
      <vt:lpstr>WEATHER APP</vt:lpstr>
      <vt:lpstr>OUTLINE :</vt:lpstr>
      <vt:lpstr>PROBLEM STATEMENT :</vt:lpstr>
      <vt:lpstr>OBJECTIVE:</vt:lpstr>
      <vt:lpstr>Functional Requirements</vt:lpstr>
      <vt:lpstr>USER STORIES</vt:lpstr>
      <vt:lpstr>MICROSERVICES</vt:lpstr>
      <vt:lpstr>PowerPoint Presentation</vt:lpstr>
      <vt:lpstr>PowerPoint Presentation</vt:lpstr>
      <vt:lpstr>PowerPoint Presentation</vt:lpstr>
      <vt:lpstr>Tools and Technologies used</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APP</dc:title>
  <dc:creator>chaitanya kumar</dc:creator>
  <cp:lastModifiedBy>YAMA DHEERAJ</cp:lastModifiedBy>
  <cp:revision>28</cp:revision>
  <dcterms:created xsi:type="dcterms:W3CDTF">2022-06-16T01:53:31Z</dcterms:created>
  <dcterms:modified xsi:type="dcterms:W3CDTF">2022-06-24T04:25:10Z</dcterms:modified>
</cp:coreProperties>
</file>