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48B92-363A-4B10-95D8-E63251CFE88B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B579-124B-4491-B441-092AE4DF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19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66994" y="3168541"/>
            <a:ext cx="5682785" cy="686007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-</a:t>
            </a:r>
            <a:r>
              <a:rPr lang="en-US" altLang="ko-KR" sz="3100" dirty="0"/>
              <a:t>DBP JDBC </a:t>
            </a:r>
            <a:r>
              <a:rPr lang="ko-KR" altLang="en-US" sz="3100" b="1" dirty="0"/>
              <a:t>프로젝트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49779" y="4515730"/>
            <a:ext cx="2920897" cy="740327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CG Team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764974" y="5201952"/>
            <a:ext cx="2299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/>
              <a:t>우상욱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김가람</a:t>
            </a:r>
            <a:endParaRPr lang="en-US" altLang="ko-KR" dirty="0"/>
          </a:p>
          <a:p>
            <a:r>
              <a:rPr lang="en-US" altLang="ko-KR" dirty="0"/>
              <a:t>	   </a:t>
            </a:r>
            <a:r>
              <a:rPr lang="ko-KR" altLang="en-US" dirty="0"/>
              <a:t>김명성</a:t>
            </a:r>
            <a:endParaRPr lang="en-US" altLang="ko-KR" dirty="0"/>
          </a:p>
          <a:p>
            <a:r>
              <a:rPr lang="en-US" altLang="ko-KR" dirty="0"/>
              <a:t>	   </a:t>
            </a:r>
            <a:r>
              <a:rPr lang="ko-KR" altLang="en-US" dirty="0" err="1"/>
              <a:t>정연수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180491" y="2399100"/>
            <a:ext cx="4790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사내 </a:t>
            </a:r>
            <a:r>
              <a:rPr lang="ko-KR" altLang="en-US" sz="4400" dirty="0"/>
              <a:t>메신저</a:t>
            </a:r>
            <a:r>
              <a:rPr lang="ko-KR" altLang="en-US" sz="4000" dirty="0"/>
              <a:t> 서비스</a:t>
            </a:r>
          </a:p>
        </p:txBody>
      </p:sp>
    </p:spTree>
    <p:extLst>
      <p:ext uri="{BB962C8B-B14F-4D97-AF65-F5344CB8AC3E}">
        <p14:creationId xmlns:p14="http://schemas.microsoft.com/office/powerpoint/2010/main" val="160476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</a:t>
            </a:r>
            <a:r>
              <a:rPr lang="ko-KR" altLang="en-US" dirty="0"/>
              <a:t> 내 비밀번호 변경 </a:t>
            </a:r>
            <a:r>
              <a:rPr lang="en-US" altLang="ko-KR" dirty="0"/>
              <a:t>– </a:t>
            </a:r>
            <a:r>
              <a:rPr lang="ko-KR" altLang="en-US" dirty="0"/>
              <a:t>관리자가 생성해준 임시 비밀번호를 변경함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송신 </a:t>
            </a:r>
            <a:r>
              <a:rPr lang="en-US" altLang="ko-KR" dirty="0"/>
              <a:t>– </a:t>
            </a:r>
            <a:r>
              <a:rPr lang="ko-KR" altLang="en-US" dirty="0"/>
              <a:t>메시지 송신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수신 </a:t>
            </a:r>
            <a:r>
              <a:rPr lang="en-US" altLang="ko-KR" dirty="0"/>
              <a:t>– </a:t>
            </a:r>
            <a:r>
              <a:rPr lang="ko-KR" altLang="en-US" dirty="0"/>
              <a:t>메시지 수신함 확인</a:t>
            </a:r>
            <a:endParaRPr lang="en-US" altLang="ko-KR" dirty="0"/>
          </a:p>
          <a:p>
            <a:r>
              <a:rPr lang="en-US" altLang="ko-KR" dirty="0"/>
              <a:t>4) </a:t>
            </a:r>
            <a:r>
              <a:rPr lang="ko-KR" altLang="en-US" dirty="0"/>
              <a:t>전달 </a:t>
            </a:r>
            <a:r>
              <a:rPr lang="en-US" altLang="ko-KR" dirty="0"/>
              <a:t>– </a:t>
            </a:r>
            <a:r>
              <a:rPr lang="ko-KR" altLang="en-US" dirty="0"/>
              <a:t>수신한 메시지 전달</a:t>
            </a:r>
            <a:endParaRPr lang="en-US" altLang="ko-KR" dirty="0"/>
          </a:p>
          <a:p>
            <a:r>
              <a:rPr lang="en-US" altLang="ko-KR" dirty="0"/>
              <a:t>5) </a:t>
            </a:r>
            <a:r>
              <a:rPr lang="ko-KR" altLang="en-US" dirty="0"/>
              <a:t>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71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사원</a:t>
            </a:r>
            <a:r>
              <a:rPr lang="en-US" altLang="ko-KR" dirty="0"/>
              <a:t>-</a:t>
            </a:r>
            <a:r>
              <a:rPr lang="ko-KR" altLang="en-US" dirty="0"/>
              <a:t>송신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2" y="1659398"/>
            <a:ext cx="6807810" cy="47823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75" y="5417858"/>
            <a:ext cx="10062789" cy="36879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219666" y="4831308"/>
            <a:ext cx="369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사원이 메시지 송신 후 </a:t>
            </a:r>
            <a:r>
              <a:rPr lang="en-US" altLang="ko-KR" dirty="0"/>
              <a:t>DB </a:t>
            </a:r>
            <a:r>
              <a:rPr lang="ko-KR" altLang="en-US" dirty="0"/>
              <a:t>변화</a:t>
            </a:r>
          </a:p>
        </p:txBody>
      </p:sp>
    </p:spTree>
    <p:extLst>
      <p:ext uri="{BB962C8B-B14F-4D97-AF65-F5344CB8AC3E}">
        <p14:creationId xmlns:p14="http://schemas.microsoft.com/office/powerpoint/2010/main" val="81373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사원</a:t>
            </a:r>
            <a:r>
              <a:rPr lang="en-US" altLang="ko-KR" dirty="0"/>
              <a:t>-</a:t>
            </a:r>
            <a:r>
              <a:rPr lang="ko-KR" altLang="en-US" dirty="0"/>
              <a:t>답신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7" y="1478540"/>
            <a:ext cx="4957587" cy="49985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90" y="1656305"/>
            <a:ext cx="5857156" cy="4643030"/>
          </a:xfrm>
          <a:prstGeom prst="rect">
            <a:avLst/>
          </a:prstGeom>
        </p:spPr>
      </p:pic>
      <p:sp>
        <p:nvSpPr>
          <p:cNvPr id="8" name="화살표: 오른쪽 7"/>
          <p:cNvSpPr/>
          <p:nvPr/>
        </p:nvSpPr>
        <p:spPr>
          <a:xfrm>
            <a:off x="5711589" y="3312067"/>
            <a:ext cx="379087" cy="716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7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사원</a:t>
            </a:r>
            <a:r>
              <a:rPr lang="en-US" altLang="ko-KR" dirty="0"/>
              <a:t>-</a:t>
            </a:r>
            <a:r>
              <a:rPr lang="ko-KR" altLang="en-US" dirty="0"/>
              <a:t>전달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8" y="1580050"/>
            <a:ext cx="4983750" cy="41151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001" y="1473635"/>
            <a:ext cx="6138369" cy="4565499"/>
          </a:xfrm>
          <a:prstGeom prst="rect">
            <a:avLst/>
          </a:prstGeom>
        </p:spPr>
      </p:pic>
      <p:sp>
        <p:nvSpPr>
          <p:cNvPr id="8" name="화살표: 오른쪽 7"/>
          <p:cNvSpPr/>
          <p:nvPr/>
        </p:nvSpPr>
        <p:spPr>
          <a:xfrm>
            <a:off x="5288507" y="3098042"/>
            <a:ext cx="593678" cy="1180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6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227463"/>
            <a:ext cx="10353762" cy="970450"/>
          </a:xfrm>
        </p:spPr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93" y="1197913"/>
            <a:ext cx="9253566" cy="548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3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147" y="254308"/>
            <a:ext cx="10353762" cy="970450"/>
          </a:xfrm>
        </p:spPr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183" y="4774937"/>
            <a:ext cx="3734993" cy="17507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976" y="1832533"/>
            <a:ext cx="2162477" cy="211484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93" y="4153658"/>
            <a:ext cx="6058746" cy="237205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93" y="1910491"/>
            <a:ext cx="7097115" cy="12670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0973" y="1489851"/>
            <a:ext cx="319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메시지 테이블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685093" y="3732663"/>
            <a:ext cx="34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사원 테이블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23528" y="1343979"/>
            <a:ext cx="19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소속 테이블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85695" y="4286384"/>
            <a:ext cx="176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부서 테이블</a:t>
            </a:r>
          </a:p>
        </p:txBody>
      </p:sp>
    </p:spTree>
    <p:extLst>
      <p:ext uri="{BB962C8B-B14F-4D97-AF65-F5344CB8AC3E}">
        <p14:creationId xmlns:p14="http://schemas.microsoft.com/office/powerpoint/2010/main" val="826124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337" y="1439838"/>
            <a:ext cx="3767386" cy="1484515"/>
          </a:xfrm>
        </p:spPr>
        <p:txBody>
          <a:bodyPr/>
          <a:lstStyle/>
          <a:p>
            <a:r>
              <a:rPr lang="ko-KR" altLang="en-US" dirty="0"/>
              <a:t>전체 구성도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794" y="81887"/>
            <a:ext cx="4623832" cy="66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73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임무분담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우상욱 </a:t>
            </a:r>
            <a:r>
              <a:rPr lang="en-US" altLang="ko-KR" dirty="0"/>
              <a:t>– </a:t>
            </a:r>
            <a:r>
              <a:rPr lang="ko-KR" altLang="en-US" dirty="0"/>
              <a:t>코딩</a:t>
            </a:r>
            <a:r>
              <a:rPr lang="en-US" altLang="ko-KR" dirty="0"/>
              <a:t>, DB 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ko-KR" altLang="en-US" dirty="0"/>
              <a:t>김가람 </a:t>
            </a:r>
            <a:r>
              <a:rPr lang="en-US" altLang="ko-KR" dirty="0"/>
              <a:t>– </a:t>
            </a:r>
            <a:r>
              <a:rPr lang="ko-KR" altLang="en-US" dirty="0"/>
              <a:t>보고서 작성</a:t>
            </a:r>
            <a:r>
              <a:rPr lang="en-US" altLang="ko-KR" dirty="0"/>
              <a:t>, PPT </a:t>
            </a:r>
            <a:r>
              <a:rPr lang="ko-KR" altLang="en-US" dirty="0"/>
              <a:t>작성</a:t>
            </a:r>
            <a:r>
              <a:rPr lang="en-US" altLang="ko-KR" dirty="0"/>
              <a:t>, </a:t>
            </a:r>
            <a:r>
              <a:rPr lang="ko-KR" altLang="en-US" dirty="0"/>
              <a:t>코딩</a:t>
            </a:r>
            <a:endParaRPr lang="en-US" altLang="ko-KR" dirty="0"/>
          </a:p>
          <a:p>
            <a:r>
              <a:rPr lang="ko-KR" altLang="en-US" dirty="0" err="1"/>
              <a:t>정연수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자료수집</a:t>
            </a:r>
            <a:endParaRPr lang="en-US" altLang="ko-KR" dirty="0"/>
          </a:p>
          <a:p>
            <a:r>
              <a:rPr lang="ko-KR" altLang="en-US" dirty="0"/>
              <a:t>김명성 </a:t>
            </a:r>
            <a:r>
              <a:rPr lang="en-US" altLang="ko-KR" dirty="0"/>
              <a:t>– </a:t>
            </a:r>
            <a:r>
              <a:rPr lang="ko-KR" altLang="en-US" dirty="0"/>
              <a:t>자료수집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56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진행과정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294" y="1797552"/>
            <a:ext cx="4558538" cy="43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1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8857" y="2834185"/>
            <a:ext cx="10353762" cy="97045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47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 및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b="1" dirty="0">
                <a:effectLst/>
              </a:rPr>
              <a:t>개발 목표 </a:t>
            </a:r>
            <a:r>
              <a:rPr lang="en-US" altLang="ko-KR" b="1" dirty="0">
                <a:effectLst/>
              </a:rPr>
              <a:t>: Java </a:t>
            </a:r>
            <a:r>
              <a:rPr lang="ko-KR" altLang="en-US" b="1" dirty="0">
                <a:effectLst/>
              </a:rPr>
              <a:t>와 </a:t>
            </a:r>
            <a:r>
              <a:rPr lang="en-US" altLang="ko-KR" b="1" dirty="0">
                <a:effectLst/>
              </a:rPr>
              <a:t>JDBC, </a:t>
            </a:r>
            <a:r>
              <a:rPr lang="ko-KR" altLang="en-US" b="1" dirty="0">
                <a:effectLst/>
              </a:rPr>
              <a:t>그리고 </a:t>
            </a:r>
            <a:r>
              <a:rPr lang="en-US" altLang="ko-KR" b="1" dirty="0">
                <a:effectLst/>
              </a:rPr>
              <a:t>MySQL</a:t>
            </a:r>
            <a:r>
              <a:rPr lang="ko-KR" altLang="en-US" b="1" dirty="0">
                <a:effectLst/>
              </a:rPr>
              <a:t>을 이용하여 사용자가 편리하게 다른 부서</a:t>
            </a:r>
            <a:r>
              <a:rPr lang="en-US" altLang="ko-KR" b="1" dirty="0">
                <a:effectLst/>
              </a:rPr>
              <a:t>, 				  </a:t>
            </a:r>
            <a:r>
              <a:rPr lang="ko-KR" altLang="en-US" b="1" dirty="0">
                <a:effectLst/>
              </a:rPr>
              <a:t>사원에게 전파할 사항을 전송하고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과거 전파 받은 내용을 다시 확인할 수 </a:t>
            </a:r>
            <a:r>
              <a:rPr lang="en-US" altLang="ko-KR" b="1" dirty="0">
                <a:effectLst/>
              </a:rPr>
              <a:t>					  </a:t>
            </a:r>
            <a:r>
              <a:rPr lang="ko-KR" altLang="en-US" b="1" dirty="0">
                <a:effectLst/>
              </a:rPr>
              <a:t>있는 메시지 송수신 시스템을 개발한다</a:t>
            </a:r>
            <a:r>
              <a:rPr lang="en-US" altLang="ko-KR" b="1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lvl="0" fontAlgn="base"/>
            <a:r>
              <a:rPr lang="ko-KR" altLang="en-US" sz="2800" b="1" dirty="0">
                <a:effectLst/>
              </a:rPr>
              <a:t>개발 목적 </a:t>
            </a:r>
            <a:r>
              <a:rPr lang="en-US" altLang="ko-KR" b="1" dirty="0">
                <a:effectLst/>
              </a:rPr>
              <a:t>: 1) </a:t>
            </a:r>
            <a:r>
              <a:rPr lang="ko-KR" altLang="en-US" b="1" dirty="0">
                <a:effectLst/>
              </a:rPr>
              <a:t>사원과 사원간 컴퓨터 상에서 메시지 전송</a:t>
            </a:r>
            <a:endParaRPr lang="ko-KR" altLang="en-US" dirty="0">
              <a:effectLst/>
            </a:endParaRPr>
          </a:p>
          <a:p>
            <a:pPr marL="450000" lvl="1" indent="0" fontAlgn="base">
              <a:buNone/>
            </a:pPr>
            <a:r>
              <a:rPr lang="ko-KR" altLang="en-US" dirty="0">
                <a:effectLst/>
              </a:rPr>
              <a:t>		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	            2) </a:t>
            </a:r>
            <a:r>
              <a:rPr lang="ko-KR" altLang="en-US" b="1" dirty="0">
                <a:effectLst/>
              </a:rPr>
              <a:t>사원이 부서에게 일괄적으로 메시지 전송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ko-KR" altLang="en-US" dirty="0">
                <a:effectLst/>
              </a:rPr>
              <a:t>		</a:t>
            </a:r>
            <a:r>
              <a:rPr lang="en-US" altLang="ko-KR" dirty="0">
                <a:effectLst/>
              </a:rPr>
              <a:t>		   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3) </a:t>
            </a:r>
            <a:r>
              <a:rPr lang="ko-KR" altLang="en-US" b="1" dirty="0">
                <a:effectLst/>
              </a:rPr>
              <a:t>사원이 자신이 수신했던 과거 메시지 보관</a:t>
            </a:r>
            <a:endParaRPr lang="ko-KR" altLang="en-US" dirty="0">
              <a:effectLst/>
            </a:endParaRPr>
          </a:p>
          <a:p>
            <a:pPr marL="36900" indent="0" fontAlgn="base">
              <a:buNone/>
            </a:pPr>
            <a:r>
              <a:rPr lang="ko-KR" altLang="en-US" dirty="0">
                <a:effectLst/>
              </a:rPr>
              <a:t>		</a:t>
            </a:r>
            <a:r>
              <a:rPr lang="en-US" altLang="ko-KR" dirty="0">
                <a:effectLst/>
              </a:rPr>
              <a:t>		   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4) </a:t>
            </a:r>
            <a:r>
              <a:rPr lang="ko-KR" altLang="en-US" b="1" dirty="0">
                <a:effectLst/>
              </a:rPr>
              <a:t>송신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수신한 메시지들의 원활한 관리</a:t>
            </a:r>
            <a:endParaRPr lang="ko-KR" altLang="en-US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88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effectLst/>
              </a:rPr>
              <a:t>시스템의 기능</a:t>
            </a:r>
            <a:endParaRPr lang="ko-KR" altLang="en-US" dirty="0"/>
          </a:p>
        </p:txBody>
      </p:sp>
      <p:sp>
        <p:nvSpPr>
          <p:cNvPr id="5" name="순서도: 수행의 시작/종료 4"/>
          <p:cNvSpPr/>
          <p:nvPr/>
        </p:nvSpPr>
        <p:spPr>
          <a:xfrm>
            <a:off x="4740813" y="1842869"/>
            <a:ext cx="2750233" cy="907366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로그인</a:t>
            </a:r>
            <a:endParaRPr lang="ko-KR" altLang="en-US" b="1" dirty="0"/>
          </a:p>
        </p:txBody>
      </p:sp>
      <p:sp>
        <p:nvSpPr>
          <p:cNvPr id="17" name="화살표: 오른쪽 16"/>
          <p:cNvSpPr/>
          <p:nvPr/>
        </p:nvSpPr>
        <p:spPr>
          <a:xfrm rot="7635435">
            <a:off x="3799880" y="2883487"/>
            <a:ext cx="1265120" cy="545843"/>
          </a:xfrm>
          <a:prstGeom prst="rightArrow">
            <a:avLst>
              <a:gd name="adj1" fmla="val 50000"/>
              <a:gd name="adj2" fmla="val 898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/>
          <p:cNvSpPr/>
          <p:nvPr/>
        </p:nvSpPr>
        <p:spPr>
          <a:xfrm rot="2920941">
            <a:off x="7218812" y="2870074"/>
            <a:ext cx="1265120" cy="545843"/>
          </a:xfrm>
          <a:prstGeom prst="rightArrow">
            <a:avLst>
              <a:gd name="adj1" fmla="val 50000"/>
              <a:gd name="adj2" fmla="val 898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종속 처리 18"/>
          <p:cNvSpPr/>
          <p:nvPr/>
        </p:nvSpPr>
        <p:spPr>
          <a:xfrm>
            <a:off x="2679896" y="3771452"/>
            <a:ext cx="2926079" cy="852698"/>
          </a:xfrm>
          <a:prstGeom prst="flowChartPredefined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관리자 모드</a:t>
            </a:r>
          </a:p>
        </p:txBody>
      </p:sp>
      <p:sp>
        <p:nvSpPr>
          <p:cNvPr id="20" name="순서도: 종속 처리 19"/>
          <p:cNvSpPr/>
          <p:nvPr/>
        </p:nvSpPr>
        <p:spPr>
          <a:xfrm>
            <a:off x="6876757" y="3771450"/>
            <a:ext cx="2609557" cy="852699"/>
          </a:xfrm>
          <a:prstGeom prst="flowChartPredefined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사원 모드</a:t>
            </a:r>
          </a:p>
        </p:txBody>
      </p:sp>
    </p:spTree>
    <p:extLst>
      <p:ext uri="{BB962C8B-B14F-4D97-AF65-F5344CB8AC3E}">
        <p14:creationId xmlns:p14="http://schemas.microsoft.com/office/powerpoint/2010/main" val="7132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/>
              </a:rPr>
              <a:t>시스템의 기능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94457" y="1974896"/>
            <a:ext cx="2792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실행화면</a:t>
            </a:r>
            <a:r>
              <a:rPr lang="en-US" altLang="ko-KR" sz="2800" b="1" dirty="0"/>
              <a:t>-</a:t>
            </a:r>
            <a:r>
              <a:rPr lang="ko-KR" altLang="en-US" sz="2800" b="1" dirty="0"/>
              <a:t>로그인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30" y="3599928"/>
            <a:ext cx="5266349" cy="24411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239" y="3599928"/>
            <a:ext cx="5830127" cy="2381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91494" y="2932647"/>
            <a:ext cx="1034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사원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963" y="2864356"/>
            <a:ext cx="982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관리자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496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/>
              </a:rPr>
              <a:t>시스템의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아이디와 비밀번호 값을 이용해 관리자 계정을 식별 해냄</a:t>
            </a:r>
            <a:endParaRPr lang="en-US" altLang="ko-KR" sz="2400" b="1" dirty="0"/>
          </a:p>
          <a:p>
            <a:r>
              <a:rPr lang="ko-KR" altLang="en-US" sz="2400" b="1" dirty="0"/>
              <a:t>관리자 계정은 사원의 기능을 포함하며 새로운 데이터 등록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기존 데이터 수정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삭제가 가능</a:t>
            </a:r>
            <a:endParaRPr lang="en-US" altLang="ko-KR" sz="2400" b="1" dirty="0"/>
          </a:p>
          <a:p>
            <a:r>
              <a:rPr lang="ko-KR" altLang="en-US" sz="2400" b="1" dirty="0"/>
              <a:t>사원은 메시지 수신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송신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전달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답신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자신의 정보 조작을 할 수 있음</a:t>
            </a:r>
            <a:endParaRPr lang="en-US" altLang="ko-KR" sz="2400" b="1" dirty="0"/>
          </a:p>
          <a:p>
            <a:r>
              <a:rPr lang="ko-KR" altLang="en-US" sz="2400" b="1" dirty="0"/>
              <a:t>자신의 아이디로 온 메시지만 확인 가능</a:t>
            </a:r>
          </a:p>
        </p:txBody>
      </p:sp>
    </p:spTree>
    <p:extLst>
      <p:ext uri="{BB962C8B-B14F-4D97-AF65-F5344CB8AC3E}">
        <p14:creationId xmlns:p14="http://schemas.microsoft.com/office/powerpoint/2010/main" val="199597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등록 </a:t>
            </a:r>
            <a:r>
              <a:rPr lang="en-US" altLang="ko-KR" dirty="0"/>
              <a:t>– </a:t>
            </a:r>
            <a:r>
              <a:rPr lang="ko-KR" altLang="en-US" dirty="0"/>
              <a:t>새로운 사원 정보를 등록함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수정 </a:t>
            </a:r>
            <a:r>
              <a:rPr lang="en-US" altLang="ko-KR" dirty="0"/>
              <a:t>– </a:t>
            </a:r>
            <a:r>
              <a:rPr lang="ko-KR" altLang="en-US" dirty="0"/>
              <a:t>기존 사원의 정보를 수정함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삭제 </a:t>
            </a:r>
            <a:r>
              <a:rPr lang="en-US" altLang="ko-KR" dirty="0"/>
              <a:t>– </a:t>
            </a:r>
            <a:r>
              <a:rPr lang="ko-KR" altLang="en-US" dirty="0"/>
              <a:t>기존 사원의 정보를 삭제함</a:t>
            </a:r>
            <a:endParaRPr lang="en-US" altLang="ko-KR" dirty="0"/>
          </a:p>
          <a:p>
            <a:r>
              <a:rPr lang="en-US" altLang="ko-KR" dirty="0"/>
              <a:t>4) </a:t>
            </a:r>
            <a:r>
              <a:rPr lang="ko-KR" altLang="en-US" dirty="0"/>
              <a:t>송신 </a:t>
            </a:r>
            <a:r>
              <a:rPr lang="en-US" altLang="ko-KR" dirty="0"/>
              <a:t>– </a:t>
            </a:r>
            <a:r>
              <a:rPr lang="ko-KR" altLang="en-US" dirty="0"/>
              <a:t>메시지 송신</a:t>
            </a:r>
            <a:endParaRPr lang="en-US" altLang="ko-KR" dirty="0"/>
          </a:p>
          <a:p>
            <a:r>
              <a:rPr lang="en-US" altLang="ko-KR" dirty="0"/>
              <a:t>5) </a:t>
            </a:r>
            <a:r>
              <a:rPr lang="ko-KR" altLang="en-US" dirty="0"/>
              <a:t>수신 </a:t>
            </a:r>
            <a:r>
              <a:rPr lang="en-US" altLang="ko-KR" dirty="0"/>
              <a:t>– </a:t>
            </a:r>
            <a:r>
              <a:rPr lang="ko-KR" altLang="en-US" dirty="0"/>
              <a:t>메시지 수신함 확인</a:t>
            </a:r>
            <a:endParaRPr lang="en-US" altLang="ko-KR" dirty="0"/>
          </a:p>
          <a:p>
            <a:r>
              <a:rPr lang="en-US" altLang="ko-KR" dirty="0"/>
              <a:t>6) </a:t>
            </a:r>
            <a:r>
              <a:rPr lang="ko-KR" altLang="en-US" dirty="0"/>
              <a:t>전달 </a:t>
            </a:r>
            <a:r>
              <a:rPr lang="en-US" altLang="ko-KR" dirty="0"/>
              <a:t>– </a:t>
            </a:r>
            <a:r>
              <a:rPr lang="ko-KR" altLang="en-US" dirty="0"/>
              <a:t>수신한 메시지 전달</a:t>
            </a:r>
            <a:endParaRPr lang="en-US" altLang="ko-KR" dirty="0"/>
          </a:p>
          <a:p>
            <a:r>
              <a:rPr lang="en-US" altLang="ko-KR" dirty="0"/>
              <a:t>7) </a:t>
            </a:r>
            <a:r>
              <a:rPr lang="ko-KR" altLang="en-US" dirty="0"/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67512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dirty="0"/>
              <a:t>관리자</a:t>
            </a:r>
            <a:r>
              <a:rPr lang="en-US" altLang="ko-KR" dirty="0"/>
              <a:t>-</a:t>
            </a:r>
            <a:r>
              <a:rPr lang="ko-KR" altLang="en-US" dirty="0"/>
              <a:t>등록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27" y="1467189"/>
            <a:ext cx="4355024" cy="46044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534" y="3900169"/>
            <a:ext cx="6634953" cy="6118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33916" y="3452884"/>
            <a:ext cx="505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등록 후 </a:t>
            </a:r>
            <a:r>
              <a:rPr lang="en-US" altLang="ko-KR" dirty="0"/>
              <a:t>DB</a:t>
            </a:r>
            <a:r>
              <a:rPr lang="ko-KR" altLang="en-US" dirty="0"/>
              <a:t>에 데이터가 추가 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71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관리자</a:t>
            </a:r>
            <a:r>
              <a:rPr lang="en-US" altLang="ko-KR" dirty="0"/>
              <a:t>-</a:t>
            </a:r>
            <a:r>
              <a:rPr lang="ko-KR" altLang="en-US" dirty="0"/>
              <a:t>수정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57" y="1580050"/>
            <a:ext cx="4401164" cy="40391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03" y="3983188"/>
            <a:ext cx="7104075" cy="6297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88257" y="3534769"/>
            <a:ext cx="500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수정 후 </a:t>
            </a:r>
            <a:r>
              <a:rPr lang="en-US" altLang="ko-KR" dirty="0"/>
              <a:t>DB</a:t>
            </a:r>
            <a:r>
              <a:rPr lang="ko-KR" altLang="en-US" dirty="0"/>
              <a:t>의 정보가 수정됨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412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관리자</a:t>
            </a:r>
            <a:r>
              <a:rPr lang="en-US" altLang="ko-KR" dirty="0"/>
              <a:t>-</a:t>
            </a:r>
            <a:r>
              <a:rPr lang="ko-KR" altLang="en-US" dirty="0"/>
              <a:t>삭제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90" y="4651311"/>
            <a:ext cx="11353738" cy="9920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90" y="2076117"/>
            <a:ext cx="11353738" cy="13017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87262" y="4114800"/>
            <a:ext cx="441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삭제 후 </a:t>
            </a:r>
            <a:r>
              <a:rPr lang="en-US" altLang="ko-KR" dirty="0"/>
              <a:t>DB</a:t>
            </a:r>
            <a:r>
              <a:rPr lang="ko-KR" altLang="en-US" dirty="0"/>
              <a:t>의 데이터가 삭제됨</a:t>
            </a:r>
          </a:p>
        </p:txBody>
      </p:sp>
    </p:spTree>
    <p:extLst>
      <p:ext uri="{BB962C8B-B14F-4D97-AF65-F5344CB8AC3E}">
        <p14:creationId xmlns:p14="http://schemas.microsoft.com/office/powerpoint/2010/main" val="533388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88</TotalTime>
  <Words>262</Words>
  <Application>Microsoft Office PowerPoint</Application>
  <PresentationFormat>와이드스크린</PresentationFormat>
  <Paragraphs>64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돋움</vt:lpstr>
      <vt:lpstr>맑은 고딕</vt:lpstr>
      <vt:lpstr>Calisto MT</vt:lpstr>
      <vt:lpstr>Trebuchet MS</vt:lpstr>
      <vt:lpstr>Wingdings 2</vt:lpstr>
      <vt:lpstr>슬레이트</vt:lpstr>
      <vt:lpstr>-DBP JDBC 프로젝트</vt:lpstr>
      <vt:lpstr>개발 목표 및 목적</vt:lpstr>
      <vt:lpstr>시스템의 기능</vt:lpstr>
      <vt:lpstr>시스템의 기능</vt:lpstr>
      <vt:lpstr>시스템의 기능</vt:lpstr>
      <vt:lpstr>관리자</vt:lpstr>
      <vt:lpstr>관리자-등록</vt:lpstr>
      <vt:lpstr>관리자-수정</vt:lpstr>
      <vt:lpstr>관리자-삭제</vt:lpstr>
      <vt:lpstr>사원</vt:lpstr>
      <vt:lpstr>사원-송신</vt:lpstr>
      <vt:lpstr>사원-답신</vt:lpstr>
      <vt:lpstr>사원-전달</vt:lpstr>
      <vt:lpstr>데이터베이스</vt:lpstr>
      <vt:lpstr>데이터베이스</vt:lpstr>
      <vt:lpstr>전체 구성도</vt:lpstr>
      <vt:lpstr>임무분담</vt:lpstr>
      <vt:lpstr>진행과정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-DBP JDBC 프로젝트</dc:title>
  <dc:creator>김가람</dc:creator>
  <cp:lastModifiedBy>김가람</cp:lastModifiedBy>
  <cp:revision>11</cp:revision>
  <dcterms:created xsi:type="dcterms:W3CDTF">2017-04-30T20:54:37Z</dcterms:created>
  <dcterms:modified xsi:type="dcterms:W3CDTF">2017-04-30T22:22:48Z</dcterms:modified>
</cp:coreProperties>
</file>