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3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9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6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C984-3E1A-4EA4-990C-D24E1E40D348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6B61-14AB-4CCE-9176-169BD2E7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16472" y="1094469"/>
            <a:ext cx="96520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416472" y="5117193"/>
            <a:ext cx="96520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2872" y="3007178"/>
            <a:ext cx="96520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76357" y="326572"/>
            <a:ext cx="4245428" cy="6106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8245929" y="2799897"/>
            <a:ext cx="1306285" cy="84092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16" name="직선 연결선 15"/>
          <p:cNvCxnSpPr>
            <a:stCxn id="5" idx="2"/>
            <a:endCxn id="14" idx="0"/>
          </p:cNvCxnSpPr>
          <p:nvPr/>
        </p:nvCxnSpPr>
        <p:spPr>
          <a:xfrm>
            <a:off x="8899072" y="1742169"/>
            <a:ext cx="0" cy="105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4" idx="2"/>
            <a:endCxn id="8" idx="0"/>
          </p:cNvCxnSpPr>
          <p:nvPr/>
        </p:nvCxnSpPr>
        <p:spPr>
          <a:xfrm>
            <a:off x="8899072" y="3640818"/>
            <a:ext cx="0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874907" y="416092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25" name="타원 24"/>
          <p:cNvSpPr/>
          <p:nvPr/>
        </p:nvSpPr>
        <p:spPr>
          <a:xfrm>
            <a:off x="7370537" y="811529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515022" y="413095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타원 26"/>
          <p:cNvSpPr/>
          <p:nvPr/>
        </p:nvSpPr>
        <p:spPr>
          <a:xfrm>
            <a:off x="9944553" y="1094469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28" name="타원 27"/>
          <p:cNvSpPr/>
          <p:nvPr/>
        </p:nvSpPr>
        <p:spPr>
          <a:xfrm>
            <a:off x="8628288" y="383535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29" name="타원 28"/>
          <p:cNvSpPr/>
          <p:nvPr/>
        </p:nvSpPr>
        <p:spPr>
          <a:xfrm>
            <a:off x="7612064" y="1673681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30" name="타원 29"/>
          <p:cNvSpPr/>
          <p:nvPr/>
        </p:nvSpPr>
        <p:spPr>
          <a:xfrm>
            <a:off x="9593489" y="1735999"/>
            <a:ext cx="541565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35" name="직선 연결선 34"/>
          <p:cNvCxnSpPr>
            <a:endCxn id="29" idx="6"/>
          </p:cNvCxnSpPr>
          <p:nvPr/>
        </p:nvCxnSpPr>
        <p:spPr>
          <a:xfrm flipH="1">
            <a:off x="8153629" y="1660349"/>
            <a:ext cx="262843" cy="29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3" idx="5"/>
          </p:cNvCxnSpPr>
          <p:nvPr/>
        </p:nvCxnSpPr>
        <p:spPr>
          <a:xfrm flipH="1" flipV="1">
            <a:off x="8337162" y="899101"/>
            <a:ext cx="103917" cy="17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" idx="0"/>
            <a:endCxn id="28" idx="4"/>
          </p:cNvCxnSpPr>
          <p:nvPr/>
        </p:nvCxnSpPr>
        <p:spPr>
          <a:xfrm flipH="1" flipV="1">
            <a:off x="8899071" y="949415"/>
            <a:ext cx="1" cy="14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6" idx="3"/>
          </p:cNvCxnSpPr>
          <p:nvPr/>
        </p:nvCxnSpPr>
        <p:spPr>
          <a:xfrm flipV="1">
            <a:off x="9342437" y="896104"/>
            <a:ext cx="251895" cy="17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" idx="3"/>
            <a:endCxn id="27" idx="2"/>
          </p:cNvCxnSpPr>
          <p:nvPr/>
        </p:nvCxnSpPr>
        <p:spPr>
          <a:xfrm flipV="1">
            <a:off x="9381672" y="1377409"/>
            <a:ext cx="562881" cy="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0" idx="2"/>
          </p:cNvCxnSpPr>
          <p:nvPr/>
        </p:nvCxnSpPr>
        <p:spPr>
          <a:xfrm>
            <a:off x="9381672" y="1641024"/>
            <a:ext cx="211817" cy="37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" idx="1"/>
            <a:endCxn id="25" idx="6"/>
          </p:cNvCxnSpPr>
          <p:nvPr/>
        </p:nvCxnSpPr>
        <p:spPr>
          <a:xfrm flipH="1" flipV="1">
            <a:off x="7853591" y="1094469"/>
            <a:ext cx="56288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9891258" y="3510863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부서번호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893527" y="2654477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21575" y="2814134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전입날짜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14" idx="1"/>
            <a:endCxn id="53" idx="6"/>
          </p:cNvCxnSpPr>
          <p:nvPr/>
        </p:nvCxnSpPr>
        <p:spPr>
          <a:xfrm flipH="1" flipV="1">
            <a:off x="8004629" y="3097074"/>
            <a:ext cx="241300" cy="12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2" idx="2"/>
          </p:cNvCxnSpPr>
          <p:nvPr/>
        </p:nvCxnSpPr>
        <p:spPr>
          <a:xfrm flipV="1">
            <a:off x="9342437" y="2937417"/>
            <a:ext cx="551090" cy="1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51" idx="1"/>
          </p:cNvCxnSpPr>
          <p:nvPr/>
        </p:nvCxnSpPr>
        <p:spPr>
          <a:xfrm>
            <a:off x="9342437" y="3380014"/>
            <a:ext cx="619563" cy="21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9942965" y="4984772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</a:p>
        </p:txBody>
      </p:sp>
      <p:sp>
        <p:nvSpPr>
          <p:cNvPr id="63" name="타원 62"/>
          <p:cNvSpPr/>
          <p:nvPr/>
        </p:nvSpPr>
        <p:spPr>
          <a:xfrm>
            <a:off x="7398432" y="4897300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64" name="타원 63"/>
          <p:cNvSpPr/>
          <p:nvPr/>
        </p:nvSpPr>
        <p:spPr>
          <a:xfrm>
            <a:off x="7391853" y="5802244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부서번호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952942" y="5892801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부서장</a:t>
            </a:r>
          </a:p>
        </p:txBody>
      </p:sp>
      <p:cxnSp>
        <p:nvCxnSpPr>
          <p:cNvPr id="67" name="직선 연결선 66"/>
          <p:cNvCxnSpPr>
            <a:stCxn id="8" idx="1"/>
            <a:endCxn id="63" idx="6"/>
          </p:cNvCxnSpPr>
          <p:nvPr/>
        </p:nvCxnSpPr>
        <p:spPr>
          <a:xfrm flipH="1" flipV="1">
            <a:off x="7881486" y="5180240"/>
            <a:ext cx="534986" cy="26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64" idx="6"/>
          </p:cNvCxnSpPr>
          <p:nvPr/>
        </p:nvCxnSpPr>
        <p:spPr>
          <a:xfrm flipH="1">
            <a:off x="7874907" y="5759452"/>
            <a:ext cx="514213" cy="32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8" idx="3"/>
            <a:endCxn id="62" idx="2"/>
          </p:cNvCxnSpPr>
          <p:nvPr/>
        </p:nvCxnSpPr>
        <p:spPr>
          <a:xfrm flipV="1">
            <a:off x="9381672" y="5267712"/>
            <a:ext cx="561293" cy="17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65" idx="1"/>
          </p:cNvCxnSpPr>
          <p:nvPr/>
        </p:nvCxnSpPr>
        <p:spPr>
          <a:xfrm>
            <a:off x="9409024" y="5635061"/>
            <a:ext cx="614660" cy="34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/>
          <p:cNvSpPr/>
          <p:nvPr/>
        </p:nvSpPr>
        <p:spPr>
          <a:xfrm>
            <a:off x="3641271" y="2799897"/>
            <a:ext cx="1812472" cy="105364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4" idx="3"/>
            <a:endCxn id="13" idx="1"/>
          </p:cNvCxnSpPr>
          <p:nvPr/>
        </p:nvCxnSpPr>
        <p:spPr>
          <a:xfrm>
            <a:off x="5453743" y="3326720"/>
            <a:ext cx="1322614" cy="5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9" idx="3"/>
            <a:endCxn id="74" idx="1"/>
          </p:cNvCxnSpPr>
          <p:nvPr/>
        </p:nvCxnSpPr>
        <p:spPr>
          <a:xfrm flipV="1">
            <a:off x="2168072" y="3326720"/>
            <a:ext cx="1473199" cy="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414235" y="4180341"/>
            <a:ext cx="483054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0" name="타원 79"/>
          <p:cNvSpPr/>
          <p:nvPr/>
        </p:nvSpPr>
        <p:spPr>
          <a:xfrm>
            <a:off x="427305" y="2010281"/>
            <a:ext cx="1024620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고유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895622" y="1584666"/>
            <a:ext cx="739549" cy="868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고유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083968" y="4138701"/>
            <a:ext cx="739549" cy="868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송신시간정보</a:t>
            </a:r>
          </a:p>
        </p:txBody>
      </p:sp>
      <p:sp>
        <p:nvSpPr>
          <p:cNvPr id="84" name="타원 83"/>
          <p:cNvSpPr/>
          <p:nvPr/>
        </p:nvSpPr>
        <p:spPr>
          <a:xfrm>
            <a:off x="3447029" y="4116226"/>
            <a:ext cx="821653" cy="868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송신자</a:t>
            </a:r>
          </a:p>
        </p:txBody>
      </p:sp>
      <p:cxnSp>
        <p:nvCxnSpPr>
          <p:cNvPr id="89" name="직선 연결선 88"/>
          <p:cNvCxnSpPr>
            <a:endCxn id="81" idx="3"/>
          </p:cNvCxnSpPr>
          <p:nvPr/>
        </p:nvCxnSpPr>
        <p:spPr>
          <a:xfrm flipV="1">
            <a:off x="4839721" y="2326016"/>
            <a:ext cx="164205" cy="61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  <a:endCxn id="84" idx="0"/>
          </p:cNvCxnSpPr>
          <p:nvPr/>
        </p:nvCxnSpPr>
        <p:spPr>
          <a:xfrm flipH="1">
            <a:off x="3857856" y="3688302"/>
            <a:ext cx="374698" cy="42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3" idx="0"/>
          </p:cNvCxnSpPr>
          <p:nvPr/>
        </p:nvCxnSpPr>
        <p:spPr>
          <a:xfrm>
            <a:off x="4921823" y="3593734"/>
            <a:ext cx="531920" cy="54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0" idx="4"/>
            <a:endCxn id="9" idx="0"/>
          </p:cNvCxnSpPr>
          <p:nvPr/>
        </p:nvCxnSpPr>
        <p:spPr>
          <a:xfrm>
            <a:off x="939615" y="2576161"/>
            <a:ext cx="745857" cy="43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" idx="2"/>
            <a:endCxn id="79" idx="0"/>
          </p:cNvCxnSpPr>
          <p:nvPr/>
        </p:nvCxnSpPr>
        <p:spPr>
          <a:xfrm flipH="1">
            <a:off x="1655762" y="3654878"/>
            <a:ext cx="29710" cy="52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/>
        </p:nvCxnSpPr>
        <p:spPr>
          <a:xfrm flipH="1" flipV="1">
            <a:off x="3816803" y="2453211"/>
            <a:ext cx="307068" cy="55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312544" y="1646194"/>
            <a:ext cx="888662" cy="868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746359" y="1707299"/>
            <a:ext cx="1024620" cy="565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메시지 제목</a:t>
            </a:r>
          </a:p>
        </p:txBody>
      </p:sp>
      <p:cxnSp>
        <p:nvCxnSpPr>
          <p:cNvPr id="59" name="직선 연결선 58"/>
          <p:cNvCxnSpPr>
            <a:cxnSpLocks/>
            <a:stCxn id="58" idx="4"/>
            <a:endCxn id="9" idx="0"/>
          </p:cNvCxnSpPr>
          <p:nvPr/>
        </p:nvCxnSpPr>
        <p:spPr>
          <a:xfrm flipH="1">
            <a:off x="1685472" y="2273179"/>
            <a:ext cx="573197" cy="7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HANSIN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DBNET</dc:creator>
  <cp:lastModifiedBy>김가람</cp:lastModifiedBy>
  <cp:revision>3</cp:revision>
  <cp:lastPrinted>2017-04-17T03:42:36Z</cp:lastPrinted>
  <dcterms:created xsi:type="dcterms:W3CDTF">2017-04-17T03:29:28Z</dcterms:created>
  <dcterms:modified xsi:type="dcterms:W3CDTF">2017-04-30T22:09:11Z</dcterms:modified>
</cp:coreProperties>
</file>