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0" r:id="rId3"/>
    <p:sldId id="261" r:id="rId4"/>
    <p:sldId id="262" r:id="rId5"/>
    <p:sldId id="263" r:id="rId6"/>
    <p:sldId id="256" r:id="rId7"/>
    <p:sldId id="258" r:id="rId8"/>
    <p:sldId id="257" r:id="rId9"/>
    <p:sldId id="265" r:id="rId10"/>
    <p:sldId id="269" r:id="rId11"/>
    <p:sldId id="270" r:id="rId12"/>
    <p:sldId id="271" r:id="rId13"/>
    <p:sldId id="268" r:id="rId14"/>
    <p:sldId id="272" r:id="rId15"/>
    <p:sldId id="273" r:id="rId16"/>
    <p:sldId id="259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1021F7-FB30-A970-1280-E047D1AB2E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DB05828-A4C8-1CC0-15AB-50E8BB14BC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B2E9B8-3C9E-1D19-DCF3-74FAD1A7B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33CCE-E910-4C4E-9006-E35A674BBD20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9FDEEB-1CD0-EF50-FA9A-112AF9338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0EE032-FEC9-B600-DE6C-CBC0B8137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40C08-339A-42E3-B57D-C287D333CB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897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00CEC7-E49F-8332-3852-FDCE71D03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D126FC-08CC-4DCB-13D0-B847A99BB3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407A54-64C6-DE07-07B7-46F840423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33CCE-E910-4C4E-9006-E35A674BBD20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9AAE5D-CBF0-7CC2-7771-DD235B4AA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DB8DA5-2186-7F0F-0AC8-10040CF55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40C08-339A-42E3-B57D-C287D333CB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157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F0BE331-14BA-AFD0-41C0-D7CEBBAF5F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C6C2ED-31C2-5DA8-0438-CDCB35C5E6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CACA41-4558-8693-8C2A-8AB1358A9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33CCE-E910-4C4E-9006-E35A674BBD20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5E713C-7FF0-F7A1-2855-4A52FB30F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609D8E-4959-4253-6E5E-3A7A9829A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40C08-339A-42E3-B57D-C287D333CB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539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262EE2-D9DC-6D14-51DE-DCB541006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32E2D2-77A9-86AC-4CC6-0DF5CC934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0BE933-1EE9-908F-3FA0-4F3C73139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33CCE-E910-4C4E-9006-E35A674BBD20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47983A-2557-7685-6CB8-F4E526CB5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D285F3-DE8C-88A8-4EFB-4BB62FEA3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40C08-339A-42E3-B57D-C287D333CB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827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2F39C6-A499-29DA-7913-3C449F13C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F07DF1-ADF1-1A23-B8D9-CEAC4CA319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0275AD-2DC0-1809-3909-4CD99788D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33CCE-E910-4C4E-9006-E35A674BBD20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A65875-A446-D6A4-30F6-096FB615E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660EDC-976F-CB79-3784-39E27E529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40C08-339A-42E3-B57D-C287D333CB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6985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9AEC0A-83AF-D084-6495-0C30383BE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EFD67F-2004-771F-C31C-9B69F4BE11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9DAF32-C6B0-5E01-FC6B-A6A2CE4CAF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888D40-5488-9477-9E68-D2CF50A8C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33CCE-E910-4C4E-9006-E35A674BBD20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324AD8-A656-7203-F99B-68446F007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BCFF6C-1013-75C8-710B-9B0E6130D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40C08-339A-42E3-B57D-C287D333CB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1154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B94ECE-4406-D2C2-4272-B3C9D057D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88AA52-2E6C-5E7C-60E5-1E03D4289B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7F0A6B-02B0-1AA4-E9F0-3D8C9AD95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22F9869-92E7-DEAB-38C3-C92DEF69B6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24B8494-131F-99D1-9E0A-86C2D70558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AC18E05-3165-947D-0853-7AC61C13D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33CCE-E910-4C4E-9006-E35A674BBD20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E0A528C-6060-A837-1685-C226DC99F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5B8C6F1-7068-96ED-BD39-BF56C6457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40C08-339A-42E3-B57D-C287D333CB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430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29C721-18A9-EC9D-3566-F4D6A9D7A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0115448-1C87-CF6D-53C7-34446F5E9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33CCE-E910-4C4E-9006-E35A674BBD20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2C1F04-9B8F-CCD4-53B9-06AC57E19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29ED998-4270-8746-50E0-D132B71E5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40C08-339A-42E3-B57D-C287D333CB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4357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2E7B8C5-2448-A1B6-32C2-12BAFB08D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33CCE-E910-4C4E-9006-E35A674BBD20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0B84963-D146-79C6-15D5-3274F7DC4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F70511-C91D-BA8C-4F18-160455992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40C08-339A-42E3-B57D-C287D333CB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382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C7AFDB-4544-34B1-4C65-A777B83BF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C49085-A969-CC12-67BE-36AE42388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08FA5B-4A8C-41DD-4B5E-453417FA58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30287E-9EBB-FA5D-0AD4-E2FE82C88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33CCE-E910-4C4E-9006-E35A674BBD20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078CE1-4A2B-3DD5-CAAA-07B62E1AA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5D0B24-D527-F274-D371-67ED33DBE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40C08-339A-42E3-B57D-C287D333CB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894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2556C0-DF65-16E1-EB78-E1B95AB2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28CD832-4DCF-4B46-0FC1-CCEB93724F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D6FDA99-53C5-0203-DE8E-B567B4AE42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F72A1E-C359-13AA-06FE-25F696002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33CCE-E910-4C4E-9006-E35A674BBD20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9FCA94-E147-710B-71E2-471147C20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504877-FCD4-C37D-E01B-0BA8D36F9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40C08-339A-42E3-B57D-C287D333CB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8744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0B040B9-4496-17E2-F170-0E7E37917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13C0B2-9E4F-E8C1-BC76-77F13F3C05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9330F7-9D4B-70D9-8910-7D21262B1E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3CCE-E910-4C4E-9006-E35A674BBD20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19FC7E-103E-9C80-13C6-479FE7F742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E1EB2D-90F8-F80C-354C-FAF203831D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40C08-339A-42E3-B57D-C287D333CB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8367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1FAB3E-C697-61B9-2F5A-A4B5BBC9BF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err="1"/>
              <a:t>Dobot</a:t>
            </a:r>
            <a:r>
              <a:rPr lang="en-US" altLang="ko-KR" sz="3600" dirty="0"/>
              <a:t> 22 07 19</a:t>
            </a:r>
            <a:endParaRPr lang="ko-KR" altLang="en-US" sz="36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3DB0A87-1E6D-4464-225B-143B960DBC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최선일</a:t>
            </a:r>
            <a:r>
              <a:rPr lang="en-US" altLang="ko-KR" dirty="0"/>
              <a:t>,</a:t>
            </a:r>
            <a:r>
              <a:rPr lang="ko-KR" altLang="en-US" dirty="0"/>
              <a:t>황병욱</a:t>
            </a:r>
          </a:p>
        </p:txBody>
      </p:sp>
    </p:spTree>
    <p:extLst>
      <p:ext uri="{BB962C8B-B14F-4D97-AF65-F5344CB8AC3E}">
        <p14:creationId xmlns:p14="http://schemas.microsoft.com/office/powerpoint/2010/main" val="1151365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F1AFB4-3969-9441-0B9E-22C42C877DD0}"/>
              </a:ext>
            </a:extLst>
          </p:cNvPr>
          <p:cNvSpPr txBox="1"/>
          <p:nvPr/>
        </p:nvSpPr>
        <p:spPr>
          <a:xfrm>
            <a:off x="770021" y="529389"/>
            <a:ext cx="3577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LSTM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단계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53D232-4564-7FD9-F7CC-9886BED26A4C}"/>
              </a:ext>
            </a:extLst>
          </p:cNvPr>
          <p:cNvSpPr txBox="1"/>
          <p:nvPr/>
        </p:nvSpPr>
        <p:spPr>
          <a:xfrm>
            <a:off x="770021" y="4331368"/>
            <a:ext cx="85023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Cell state</a:t>
            </a:r>
            <a:r>
              <a:rPr lang="ko-KR" altLang="en-US" dirty="0"/>
              <a:t>에 새로운 정보를 저장할지 결정하는 단계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Input Gate </a:t>
            </a:r>
            <a:r>
              <a:rPr lang="en-US" altLang="ko-KR" dirty="0" err="1"/>
              <a:t>Layert</a:t>
            </a:r>
            <a:r>
              <a:rPr lang="ko-KR" altLang="en-US" dirty="0"/>
              <a:t>라는 </a:t>
            </a:r>
            <a:r>
              <a:rPr lang="ko-KR" altLang="en-US" dirty="0" err="1"/>
              <a:t>시그모드</a:t>
            </a:r>
            <a:r>
              <a:rPr lang="ko-KR" altLang="en-US" dirty="0"/>
              <a:t> 레이어가 어떤 값을 업데이트 할지 결정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Tanh </a:t>
            </a:r>
            <a:r>
              <a:rPr lang="ko-KR" altLang="en-US" dirty="0"/>
              <a:t>레이어는 새로운 </a:t>
            </a:r>
            <a:r>
              <a:rPr lang="ko-KR" altLang="en-US" dirty="0" err="1"/>
              <a:t>후보값을</a:t>
            </a:r>
            <a:r>
              <a:rPr lang="ko-KR" altLang="en-US" dirty="0"/>
              <a:t> 생성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두가지 값을 합쳐서 다음 </a:t>
            </a:r>
            <a:r>
              <a:rPr lang="ko-KR" altLang="en-US" dirty="0" err="1"/>
              <a:t>스테이트로</a:t>
            </a:r>
            <a:r>
              <a:rPr lang="ko-KR" altLang="en-US" dirty="0"/>
              <a:t> 정보를 전달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AE60BA9-005E-7D23-C8D8-CCE69B5ABC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21" y="1339346"/>
            <a:ext cx="6963747" cy="243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954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F1AFB4-3969-9441-0B9E-22C42C877DD0}"/>
              </a:ext>
            </a:extLst>
          </p:cNvPr>
          <p:cNvSpPr txBox="1"/>
          <p:nvPr/>
        </p:nvSpPr>
        <p:spPr>
          <a:xfrm>
            <a:off x="770021" y="529389"/>
            <a:ext cx="3577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LSTM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단계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53D232-4564-7FD9-F7CC-9886BED26A4C}"/>
              </a:ext>
            </a:extLst>
          </p:cNvPr>
          <p:cNvSpPr txBox="1"/>
          <p:nvPr/>
        </p:nvSpPr>
        <p:spPr>
          <a:xfrm>
            <a:off x="770021" y="4331368"/>
            <a:ext cx="85023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오래된 셀 </a:t>
            </a:r>
            <a:r>
              <a:rPr lang="ko-KR" altLang="en-US" dirty="0" err="1"/>
              <a:t>스테이트</a:t>
            </a:r>
            <a:r>
              <a:rPr lang="en-US" altLang="ko-KR" dirty="0"/>
              <a:t>(Ct-1)</a:t>
            </a:r>
            <a:r>
              <a:rPr lang="ko-KR" altLang="en-US" dirty="0"/>
              <a:t>를 새로운 </a:t>
            </a:r>
            <a:r>
              <a:rPr lang="ko-KR" altLang="en-US" dirty="0" err="1"/>
              <a:t>스테이트</a:t>
            </a:r>
            <a:r>
              <a:rPr lang="en-US" altLang="ko-KR" dirty="0"/>
              <a:t>(Ct)</a:t>
            </a:r>
            <a:r>
              <a:rPr lang="ko-KR" altLang="en-US" dirty="0"/>
              <a:t>로 업데이트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오래된 </a:t>
            </a:r>
            <a:r>
              <a:rPr lang="ko-KR" altLang="en-US" dirty="0" err="1"/>
              <a:t>스테이트를</a:t>
            </a:r>
            <a:r>
              <a:rPr lang="ko-KR" altLang="en-US" dirty="0"/>
              <a:t> </a:t>
            </a:r>
            <a:r>
              <a:rPr lang="en-US" altLang="ko-KR" dirty="0"/>
              <a:t>ft</a:t>
            </a:r>
            <a:r>
              <a:rPr lang="ko-KR" altLang="en-US" dirty="0"/>
              <a:t>로 곱함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단계에서 결정된 정보를 삭제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새로운 </a:t>
            </a:r>
            <a:r>
              <a:rPr lang="ko-KR" altLang="en-US" dirty="0" err="1"/>
              <a:t>후보값이</a:t>
            </a:r>
            <a:r>
              <a:rPr lang="ko-KR" altLang="en-US" dirty="0"/>
              <a:t> 기존 값에 </a:t>
            </a:r>
            <a:r>
              <a:rPr lang="ko-KR" altLang="en-US" dirty="0" err="1"/>
              <a:t>영항을</a:t>
            </a:r>
            <a:r>
              <a:rPr lang="ko-KR" altLang="en-US" dirty="0"/>
              <a:t> 주는 방법</a:t>
            </a:r>
          </a:p>
        </p:txBody>
      </p:sp>
      <p:pic>
        <p:nvPicPr>
          <p:cNvPr id="4" name="그림 3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6E651560-9231-107D-6967-F7323175E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21" y="1519516"/>
            <a:ext cx="6011114" cy="219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636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F1AFB4-3969-9441-0B9E-22C42C877DD0}"/>
              </a:ext>
            </a:extLst>
          </p:cNvPr>
          <p:cNvSpPr txBox="1"/>
          <p:nvPr/>
        </p:nvSpPr>
        <p:spPr>
          <a:xfrm>
            <a:off x="770021" y="529389"/>
            <a:ext cx="3577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LSTM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단계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53D232-4564-7FD9-F7CC-9886BED26A4C}"/>
              </a:ext>
            </a:extLst>
          </p:cNvPr>
          <p:cNvSpPr txBox="1"/>
          <p:nvPr/>
        </p:nvSpPr>
        <p:spPr>
          <a:xfrm>
            <a:off x="770021" y="3962400"/>
            <a:ext cx="869482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어떠한 출력 값을 선택할지 결정하는 단계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 단계에서 어떤 값을 출력할지 결정하는 </a:t>
            </a:r>
            <a:r>
              <a:rPr lang="ko-KR" altLang="en-US" dirty="0" err="1"/>
              <a:t>시그모이드</a:t>
            </a:r>
            <a:r>
              <a:rPr lang="ko-KR" altLang="en-US" dirty="0"/>
              <a:t> 레이어를 구성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셀 </a:t>
            </a:r>
            <a:r>
              <a:rPr lang="ko-KR" altLang="en-US" dirty="0" err="1"/>
              <a:t>스테이트를</a:t>
            </a:r>
            <a:r>
              <a:rPr lang="ko-KR" altLang="en-US" dirty="0"/>
              <a:t> </a:t>
            </a:r>
            <a:r>
              <a:rPr lang="en-US" altLang="ko-KR" dirty="0"/>
              <a:t>tanh</a:t>
            </a:r>
            <a:r>
              <a:rPr lang="ko-KR" altLang="en-US" dirty="0"/>
              <a:t>함수를 거쳐 </a:t>
            </a:r>
            <a:r>
              <a:rPr lang="en-US" altLang="ko-KR" dirty="0"/>
              <a:t>-1</a:t>
            </a:r>
            <a:r>
              <a:rPr lang="ko-KR" altLang="en-US" dirty="0"/>
              <a:t>과 </a:t>
            </a:r>
            <a:r>
              <a:rPr lang="en-US" altLang="ko-KR" dirty="0"/>
              <a:t>1</a:t>
            </a:r>
            <a:r>
              <a:rPr lang="ko-KR" altLang="en-US" dirty="0"/>
              <a:t>사이의 값을 선택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마지막으로 위에서 선택할 값과 </a:t>
            </a:r>
            <a:r>
              <a:rPr lang="ko-KR" altLang="en-US" dirty="0" err="1"/>
              <a:t>시그모이드</a:t>
            </a:r>
            <a:r>
              <a:rPr lang="ko-KR" altLang="en-US" dirty="0"/>
              <a:t> 게이트의 </a:t>
            </a:r>
            <a:r>
              <a:rPr lang="ko-KR" altLang="en-US" dirty="0" err="1"/>
              <a:t>출력값과</a:t>
            </a:r>
            <a:r>
              <a:rPr lang="ko-KR" altLang="en-US" dirty="0"/>
              <a:t> 곱하여 결과에 반영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-- </a:t>
            </a:r>
            <a:r>
              <a:rPr lang="ko-KR" altLang="en-US" dirty="0"/>
              <a:t>장기 문맥을 처리하는데 </a:t>
            </a:r>
            <a:r>
              <a:rPr lang="en-US" altLang="ko-KR" dirty="0"/>
              <a:t>LSTM</a:t>
            </a:r>
            <a:r>
              <a:rPr lang="ko-KR" altLang="en-US" dirty="0"/>
              <a:t>이 유리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A249D96-BC48-4AD6-4344-7DDCC8B005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21" y="1500464"/>
            <a:ext cx="6315956" cy="222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533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0141D6-D58F-BDD0-32A1-FE47257E0F03}"/>
              </a:ext>
            </a:extLst>
          </p:cNvPr>
          <p:cNvSpPr txBox="1"/>
          <p:nvPr/>
        </p:nvSpPr>
        <p:spPr>
          <a:xfrm>
            <a:off x="385011" y="368968"/>
            <a:ext cx="5710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Lstm</a:t>
            </a:r>
            <a:r>
              <a:rPr lang="ko-KR" altLang="en-US" dirty="0"/>
              <a:t> 실습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DD14F68E-9A95-AB86-B760-47FBB4150B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11" y="1210630"/>
            <a:ext cx="4763165" cy="4925112"/>
          </a:xfrm>
          <a:prstGeom prst="rect">
            <a:avLst/>
          </a:prstGeom>
        </p:spPr>
      </p:pic>
      <p:pic>
        <p:nvPicPr>
          <p:cNvPr id="6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FA7A4FAA-9E5A-A1DD-7DA4-661366AE0B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4691" y="932056"/>
            <a:ext cx="4420217" cy="201005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FA799F9-B76C-7C73-2486-F5D1EC622E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1248" y="5084077"/>
            <a:ext cx="2505425" cy="19052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62BA3FF-739C-1293-E350-FA9FA11D1FD9}"/>
              </a:ext>
            </a:extLst>
          </p:cNvPr>
          <p:cNvSpPr txBox="1"/>
          <p:nvPr/>
        </p:nvSpPr>
        <p:spPr>
          <a:xfrm>
            <a:off x="4475747" y="4138863"/>
            <a:ext cx="68018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Lstm</a:t>
            </a:r>
            <a:r>
              <a:rPr lang="en-US" altLang="ko-KR" dirty="0"/>
              <a:t> </a:t>
            </a:r>
            <a:r>
              <a:rPr lang="ko-KR" altLang="en-US" dirty="0"/>
              <a:t>실습을 진행하였고 임의로 </a:t>
            </a:r>
            <a:r>
              <a:rPr lang="en-US" altLang="ko-KR" dirty="0"/>
              <a:t>(</a:t>
            </a:r>
            <a:r>
              <a:rPr lang="en-US" altLang="ko-KR" dirty="0" err="1"/>
              <a:t>x,y,velocity</a:t>
            </a:r>
            <a:r>
              <a:rPr lang="en-US" altLang="ko-KR" dirty="0"/>
              <a:t>)</a:t>
            </a:r>
            <a:r>
              <a:rPr lang="ko-KR" altLang="en-US" dirty="0"/>
              <a:t>데이터를 생성</a:t>
            </a:r>
            <a:r>
              <a:rPr lang="en-US" altLang="ko-KR" dirty="0"/>
              <a:t>, </a:t>
            </a:r>
            <a:r>
              <a:rPr lang="ko-KR" altLang="en-US" dirty="0"/>
              <a:t>학습을 진행하였고 그 결과는 다음과 같다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결과 </a:t>
            </a:r>
            <a:r>
              <a:rPr lang="en-US" altLang="ko-KR" dirty="0"/>
              <a:t>: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428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BC830C-2066-C2EE-6594-4B3E56081CDD}"/>
              </a:ext>
            </a:extLst>
          </p:cNvPr>
          <p:cNvSpPr txBox="1"/>
          <p:nvPr/>
        </p:nvSpPr>
        <p:spPr>
          <a:xfrm>
            <a:off x="385011" y="368968"/>
            <a:ext cx="5710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Lstm</a:t>
            </a:r>
            <a:r>
              <a:rPr lang="ko-KR" altLang="en-US" dirty="0"/>
              <a:t> 실습</a:t>
            </a:r>
          </a:p>
        </p:txBody>
      </p:sp>
      <p:pic>
        <p:nvPicPr>
          <p:cNvPr id="6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92E8E404-3C15-F165-46BE-E7D01FA0EB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92" y="1297168"/>
            <a:ext cx="2800741" cy="39915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0987845-2EB3-DDBD-680A-19CD190C5D91}"/>
              </a:ext>
            </a:extLst>
          </p:cNvPr>
          <p:cNvSpPr txBox="1"/>
          <p:nvPr/>
        </p:nvSpPr>
        <p:spPr>
          <a:xfrm>
            <a:off x="4210198" y="5502842"/>
            <a:ext cx="73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직접 측정한 탁구공의 궤적 데이터를 사용하여 </a:t>
            </a:r>
            <a:r>
              <a:rPr lang="en-US" altLang="ko-KR" dirty="0" err="1"/>
              <a:t>lstm</a:t>
            </a:r>
            <a:r>
              <a:rPr lang="ko-KR" altLang="en-US" dirty="0"/>
              <a:t>으로 예측을 진행한 결과이다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5BE9D01-7378-8717-F364-C2C05D0BC6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0198" y="1297168"/>
            <a:ext cx="5287113" cy="39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889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BC830C-2066-C2EE-6594-4B3E56081CDD}"/>
              </a:ext>
            </a:extLst>
          </p:cNvPr>
          <p:cNvSpPr txBox="1"/>
          <p:nvPr/>
        </p:nvSpPr>
        <p:spPr>
          <a:xfrm>
            <a:off x="385011" y="368968"/>
            <a:ext cx="5710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Lstm</a:t>
            </a:r>
            <a:r>
              <a:rPr lang="ko-KR" altLang="en-US" dirty="0"/>
              <a:t> 실습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987845-2EB3-DDBD-680A-19CD190C5D91}"/>
              </a:ext>
            </a:extLst>
          </p:cNvPr>
          <p:cNvSpPr txBox="1"/>
          <p:nvPr/>
        </p:nvSpPr>
        <p:spPr>
          <a:xfrm>
            <a:off x="4105696" y="5560832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궤적 데이터를 </a:t>
            </a:r>
            <a:r>
              <a:rPr lang="en-US" altLang="ko-KR" dirty="0"/>
              <a:t>5</a:t>
            </a:r>
            <a:r>
              <a:rPr lang="ko-KR" altLang="en-US" dirty="0"/>
              <a:t>개씩 입력하여 예측한 결과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5F46DA4-5291-4337-6BB4-06985DE9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696" y="1297168"/>
            <a:ext cx="5191850" cy="3982006"/>
          </a:xfrm>
          <a:prstGeom prst="rect">
            <a:avLst/>
          </a:prstGeom>
        </p:spPr>
      </p:pic>
      <p:pic>
        <p:nvPicPr>
          <p:cNvPr id="10" name="그림 9" descr="테이블이(가) 표시된 사진&#10;&#10;자동 생성된 설명">
            <a:extLst>
              <a:ext uri="{FF2B5EF4-FFF2-40B4-BE49-F238E27FC236}">
                <a16:creationId xmlns:a16="http://schemas.microsoft.com/office/drawing/2014/main" id="{4F362396-689A-BBB9-4251-A124DD0317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92" y="1297168"/>
            <a:ext cx="2800741" cy="39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0612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모니터, 컴퓨터, 실내이(가) 표시된 사진&#10;&#10;자동 생성된 설명">
            <a:extLst>
              <a:ext uri="{FF2B5EF4-FFF2-40B4-BE49-F238E27FC236}">
                <a16:creationId xmlns:a16="http://schemas.microsoft.com/office/drawing/2014/main" id="{7A2BC663-D616-852B-EA1B-FAB0137F9C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673" y="1044863"/>
            <a:ext cx="7290921" cy="410114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F46736-FFE5-FD02-A734-A38B6597157D}"/>
              </a:ext>
            </a:extLst>
          </p:cNvPr>
          <p:cNvSpPr txBox="1"/>
          <p:nvPr/>
        </p:nvSpPr>
        <p:spPr>
          <a:xfrm>
            <a:off x="729673" y="313509"/>
            <a:ext cx="3422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Dobot</a:t>
            </a:r>
            <a:r>
              <a:rPr lang="en-US" altLang="ko-KR" dirty="0"/>
              <a:t> magician gazebo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6C5B89-E68B-8C3D-19C6-67C077229DFB}"/>
              </a:ext>
            </a:extLst>
          </p:cNvPr>
          <p:cNvSpPr txBox="1"/>
          <p:nvPr/>
        </p:nvSpPr>
        <p:spPr>
          <a:xfrm>
            <a:off x="729673" y="5538651"/>
            <a:ext cx="6522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Gazebo</a:t>
            </a:r>
            <a:r>
              <a:rPr lang="ko-KR" altLang="en-US" dirty="0"/>
              <a:t>상에 모델이 존재하는 것을 확인</a:t>
            </a:r>
          </a:p>
        </p:txBody>
      </p:sp>
    </p:spTree>
    <p:extLst>
      <p:ext uri="{BB962C8B-B14F-4D97-AF65-F5344CB8AC3E}">
        <p14:creationId xmlns:p14="http://schemas.microsoft.com/office/powerpoint/2010/main" val="2560016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AABFAB-92CA-3773-1E96-46A8B50548BB}"/>
              </a:ext>
            </a:extLst>
          </p:cNvPr>
          <p:cNvSpPr txBox="1"/>
          <p:nvPr/>
        </p:nvSpPr>
        <p:spPr>
          <a:xfrm>
            <a:off x="433137" y="336884"/>
            <a:ext cx="46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Dobot</a:t>
            </a:r>
            <a:r>
              <a:rPr lang="en-US" altLang="ko-KR" dirty="0"/>
              <a:t> </a:t>
            </a:r>
            <a:r>
              <a:rPr lang="en-US" altLang="ko-KR" dirty="0" err="1"/>
              <a:t>max_speed</a:t>
            </a:r>
            <a:endParaRPr lang="ko-KR" altLang="en-US" dirty="0"/>
          </a:p>
        </p:txBody>
      </p:sp>
      <p:pic>
        <p:nvPicPr>
          <p:cNvPr id="4" name="그림 3" descr="텍스트, 하늘, 스크린샷이(가) 표시된 사진&#10;&#10;자동 생성된 설명">
            <a:extLst>
              <a:ext uri="{FF2B5EF4-FFF2-40B4-BE49-F238E27FC236}">
                <a16:creationId xmlns:a16="http://schemas.microsoft.com/office/drawing/2014/main" id="{DBE2B650-58C9-F557-9775-E6ACC79A21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137" y="1678757"/>
            <a:ext cx="6354062" cy="21529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0139A35-6AC8-2018-7173-36D9A78023C3}"/>
              </a:ext>
            </a:extLst>
          </p:cNvPr>
          <p:cNvSpPr txBox="1"/>
          <p:nvPr/>
        </p:nvSpPr>
        <p:spPr>
          <a:xfrm>
            <a:off x="770021" y="4908884"/>
            <a:ext cx="670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Dobot</a:t>
            </a:r>
            <a:r>
              <a:rPr lang="en-US" altLang="ko-KR" dirty="0"/>
              <a:t> magician</a:t>
            </a:r>
            <a:r>
              <a:rPr lang="ko-KR" altLang="en-US" dirty="0"/>
              <a:t>의 각 관절의 </a:t>
            </a:r>
            <a:r>
              <a:rPr lang="en-US" altLang="ko-KR" dirty="0"/>
              <a:t>Max</a:t>
            </a:r>
            <a:r>
              <a:rPr lang="ko-KR" altLang="en-US" dirty="0"/>
              <a:t> </a:t>
            </a:r>
            <a:r>
              <a:rPr lang="en-US" altLang="ko-KR" dirty="0"/>
              <a:t>speed(250g</a:t>
            </a:r>
            <a:r>
              <a:rPr lang="ko-KR" altLang="en-US" dirty="0"/>
              <a:t>의 작업량 </a:t>
            </a:r>
            <a:r>
              <a:rPr lang="ko-KR" altLang="en-US" dirty="0" err="1"/>
              <a:t>일때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계산이 어떻게 되는지</a:t>
            </a:r>
            <a:r>
              <a:rPr lang="en-US" altLang="ko-KR" dirty="0"/>
              <a:t>..?</a:t>
            </a:r>
          </a:p>
        </p:txBody>
      </p:sp>
    </p:spTree>
    <p:extLst>
      <p:ext uri="{BB962C8B-B14F-4D97-AF65-F5344CB8AC3E}">
        <p14:creationId xmlns:p14="http://schemas.microsoft.com/office/powerpoint/2010/main" val="2092024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A354462E-C3C4-7C06-F745-96202B853D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654" y="2785973"/>
            <a:ext cx="3839111" cy="128605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404CFDB-8D4E-93A7-A6F7-F7CA53841F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654" y="2003231"/>
            <a:ext cx="3057952" cy="3810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C3F5C8-018D-2DD8-CE06-4BAE0C86871E}"/>
              </a:ext>
            </a:extLst>
          </p:cNvPr>
          <p:cNvSpPr txBox="1"/>
          <p:nvPr/>
        </p:nvSpPr>
        <p:spPr>
          <a:xfrm>
            <a:off x="716847" y="527410"/>
            <a:ext cx="4031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Dobot</a:t>
            </a:r>
            <a:r>
              <a:rPr lang="en-US" altLang="ko-KR" dirty="0"/>
              <a:t> </a:t>
            </a:r>
            <a:r>
              <a:rPr lang="ko-KR" altLang="en-US" dirty="0"/>
              <a:t>속도 측정</a:t>
            </a:r>
            <a:r>
              <a:rPr lang="en-US" altLang="ko-KR" dirty="0"/>
              <a:t>(</a:t>
            </a:r>
            <a:r>
              <a:rPr lang="en-US" altLang="ko-KR" dirty="0" err="1"/>
              <a:t>xyzVelocity</a:t>
            </a:r>
            <a:r>
              <a:rPr lang="en-US" altLang="ko-KR" dirty="0"/>
              <a:t>  = 700)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5CB3EB6-8EDD-3B0D-E0BD-0310A22740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654" y="1310152"/>
            <a:ext cx="6420746" cy="37152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22E09ED-8828-0A65-94F6-484F0D3B92DF}"/>
              </a:ext>
            </a:extLst>
          </p:cNvPr>
          <p:cNvSpPr txBox="1"/>
          <p:nvPr/>
        </p:nvSpPr>
        <p:spPr>
          <a:xfrm>
            <a:off x="1208654" y="4445000"/>
            <a:ext cx="5528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40cm </a:t>
            </a:r>
            <a:r>
              <a:rPr lang="ko-KR" altLang="en-US" dirty="0"/>
              <a:t>이동에</a:t>
            </a:r>
            <a:r>
              <a:rPr lang="en-US" altLang="ko-KR" dirty="0"/>
              <a:t> </a:t>
            </a:r>
            <a:r>
              <a:rPr lang="ko-KR" altLang="en-US" dirty="0"/>
              <a:t>약 </a:t>
            </a:r>
            <a:r>
              <a:rPr lang="en-US" altLang="ko-KR" dirty="0"/>
              <a:t>2.2</a:t>
            </a:r>
            <a:r>
              <a:rPr lang="ko-KR" altLang="en-US" dirty="0"/>
              <a:t>초 </a:t>
            </a:r>
            <a:r>
              <a:rPr lang="en-US" altLang="ko-KR" dirty="0"/>
              <a:t>: V = 18.18cm/s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AD3D2C-6275-7D6F-7116-3FFB49BCB266}"/>
              </a:ext>
            </a:extLst>
          </p:cNvPr>
          <p:cNvSpPr txBox="1"/>
          <p:nvPr/>
        </p:nvSpPr>
        <p:spPr>
          <a:xfrm>
            <a:off x="1208654" y="5277853"/>
            <a:ext cx="8625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SetPTPCoordinateParams</a:t>
            </a:r>
            <a:r>
              <a:rPr lang="en-US" altLang="ko-KR" dirty="0"/>
              <a:t>( </a:t>
            </a:r>
            <a:r>
              <a:rPr lang="en-US" altLang="ko-KR" dirty="0" err="1"/>
              <a:t>xyzVelocity</a:t>
            </a:r>
            <a:r>
              <a:rPr lang="en-US" altLang="ko-KR" dirty="0"/>
              <a:t>, </a:t>
            </a:r>
            <a:r>
              <a:rPr lang="en-US" altLang="ko-KR" dirty="0" err="1"/>
              <a:t>rVelocity</a:t>
            </a:r>
            <a:r>
              <a:rPr lang="en-US" altLang="ko-KR" dirty="0"/>
              <a:t>, </a:t>
            </a:r>
            <a:r>
              <a:rPr lang="en-US" altLang="ko-KR" dirty="0" err="1"/>
              <a:t>xyzAcceleration</a:t>
            </a:r>
            <a:r>
              <a:rPr lang="en-US" altLang="ko-KR" dirty="0"/>
              <a:t>, </a:t>
            </a:r>
            <a:r>
              <a:rPr lang="en-US" altLang="ko-KR" dirty="0" err="1"/>
              <a:t>rAcceleration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1534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404CFDB-8D4E-93A7-A6F7-F7CA53841F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654" y="2003231"/>
            <a:ext cx="3057952" cy="3810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C3F5C8-018D-2DD8-CE06-4BAE0C86871E}"/>
              </a:ext>
            </a:extLst>
          </p:cNvPr>
          <p:cNvSpPr txBox="1"/>
          <p:nvPr/>
        </p:nvSpPr>
        <p:spPr>
          <a:xfrm>
            <a:off x="716846" y="527410"/>
            <a:ext cx="4127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Dobot</a:t>
            </a:r>
            <a:r>
              <a:rPr lang="en-US" altLang="ko-KR" dirty="0"/>
              <a:t> </a:t>
            </a:r>
            <a:r>
              <a:rPr lang="ko-KR" altLang="en-US" dirty="0"/>
              <a:t>속도 측정</a:t>
            </a:r>
            <a:r>
              <a:rPr lang="en-US" altLang="ko-KR" dirty="0"/>
              <a:t>( </a:t>
            </a:r>
            <a:r>
              <a:rPr lang="en-US" altLang="ko-KR" dirty="0" err="1"/>
              <a:t>xyzVelocity</a:t>
            </a:r>
            <a:r>
              <a:rPr lang="en-US" altLang="ko-KR" dirty="0"/>
              <a:t> = 100)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2E09ED-8828-0A65-94F6-484F0D3B92DF}"/>
              </a:ext>
            </a:extLst>
          </p:cNvPr>
          <p:cNvSpPr txBox="1"/>
          <p:nvPr/>
        </p:nvSpPr>
        <p:spPr>
          <a:xfrm>
            <a:off x="1208654" y="4445000"/>
            <a:ext cx="5528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40cm </a:t>
            </a:r>
            <a:r>
              <a:rPr lang="ko-KR" altLang="en-US" dirty="0"/>
              <a:t>이동에</a:t>
            </a:r>
            <a:r>
              <a:rPr lang="en-US" altLang="ko-KR" dirty="0"/>
              <a:t> </a:t>
            </a:r>
            <a:r>
              <a:rPr lang="ko-KR" altLang="en-US" dirty="0"/>
              <a:t>약 </a:t>
            </a:r>
            <a:r>
              <a:rPr lang="en-US" altLang="ko-KR" dirty="0"/>
              <a:t>6</a:t>
            </a:r>
            <a:r>
              <a:rPr lang="ko-KR" altLang="en-US" dirty="0"/>
              <a:t>초 </a:t>
            </a:r>
            <a:r>
              <a:rPr lang="en-US" altLang="ko-KR" dirty="0"/>
              <a:t>: V = 6.67cm/s</a:t>
            </a:r>
            <a:endParaRPr lang="ko-KR" altLang="en-US" dirty="0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97F09E1C-AFC2-EA68-253B-67F4643411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654" y="1281436"/>
            <a:ext cx="6382641" cy="495369"/>
          </a:xfrm>
          <a:prstGeom prst="rect">
            <a:avLst/>
          </a:prstGeom>
        </p:spPr>
      </p:pic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73A7191F-1754-4BDE-61D0-6F3C9ECFFB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654" y="2933562"/>
            <a:ext cx="3858163" cy="96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361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2C6B5E-79DE-075B-BAFA-E44C701BB16E}"/>
              </a:ext>
            </a:extLst>
          </p:cNvPr>
          <p:cNvSpPr txBox="1"/>
          <p:nvPr/>
        </p:nvSpPr>
        <p:spPr>
          <a:xfrm>
            <a:off x="716846" y="527410"/>
            <a:ext cx="4127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Dobot</a:t>
            </a:r>
            <a:r>
              <a:rPr lang="en-US" altLang="ko-KR" dirty="0"/>
              <a:t> </a:t>
            </a:r>
            <a:r>
              <a:rPr lang="ko-KR" altLang="en-US" dirty="0"/>
              <a:t>속도 측정</a:t>
            </a:r>
            <a:r>
              <a:rPr lang="en-US" altLang="ko-KR" dirty="0"/>
              <a:t>(</a:t>
            </a:r>
            <a:r>
              <a:rPr lang="en-US" altLang="ko-KR" dirty="0" err="1"/>
              <a:t>rVelocity</a:t>
            </a:r>
            <a:r>
              <a:rPr lang="en-US" altLang="ko-KR" dirty="0"/>
              <a:t> = 900)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6EFDC2-A013-F1AD-C496-5B3B78DA81E6}"/>
              </a:ext>
            </a:extLst>
          </p:cNvPr>
          <p:cNvSpPr txBox="1"/>
          <p:nvPr/>
        </p:nvSpPr>
        <p:spPr>
          <a:xfrm>
            <a:off x="866274" y="4227873"/>
            <a:ext cx="98779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여러 시도를 해본 결과 </a:t>
            </a:r>
            <a:r>
              <a:rPr lang="en-US" altLang="ko-KR" dirty="0" err="1"/>
              <a:t>dobot</a:t>
            </a:r>
            <a:r>
              <a:rPr lang="ko-KR" altLang="en-US" dirty="0"/>
              <a:t>의 속도에 가장 큰 영향을 </a:t>
            </a:r>
            <a:r>
              <a:rPr lang="ko-KR" altLang="en-US" dirty="0" err="1"/>
              <a:t>끼치는건</a:t>
            </a:r>
            <a:r>
              <a:rPr lang="ko-KR" altLang="en-US" dirty="0"/>
              <a:t> </a:t>
            </a:r>
            <a:r>
              <a:rPr lang="en-US" altLang="ko-KR" dirty="0" err="1"/>
              <a:t>SetPTPCoordinateParams</a:t>
            </a:r>
            <a:r>
              <a:rPr lang="ko-KR" altLang="en-US" dirty="0"/>
              <a:t>의 </a:t>
            </a:r>
            <a:r>
              <a:rPr lang="en-US" altLang="ko-KR" dirty="0" err="1"/>
              <a:t>rVelocity</a:t>
            </a:r>
            <a:r>
              <a:rPr lang="ko-KR" altLang="en-US" dirty="0"/>
              <a:t>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700</a:t>
            </a:r>
            <a:r>
              <a:rPr lang="ko-KR" altLang="en-US" dirty="0"/>
              <a:t>에서 </a:t>
            </a:r>
            <a:r>
              <a:rPr lang="en-US" altLang="ko-KR" dirty="0"/>
              <a:t>900</a:t>
            </a:r>
            <a:r>
              <a:rPr lang="ko-KR" altLang="en-US" dirty="0"/>
              <a:t>으로 변경한 결과 </a:t>
            </a:r>
            <a:r>
              <a:rPr lang="en-US" altLang="ko-KR" dirty="0"/>
              <a:t>40cm</a:t>
            </a:r>
            <a:r>
              <a:rPr lang="ko-KR" altLang="en-US" dirty="0"/>
              <a:t>이동에 걸린 시간이 약 </a:t>
            </a:r>
            <a:r>
              <a:rPr lang="en-US" altLang="ko-KR" dirty="0"/>
              <a:t>2</a:t>
            </a:r>
            <a:r>
              <a:rPr lang="ko-KR" altLang="en-US" dirty="0"/>
              <a:t>초로 줄었고</a:t>
            </a:r>
            <a:r>
              <a:rPr lang="en-US" altLang="ko-KR" dirty="0"/>
              <a:t>, </a:t>
            </a:r>
            <a:r>
              <a:rPr lang="ko-KR" altLang="en-US" dirty="0"/>
              <a:t>속도는 </a:t>
            </a:r>
            <a:r>
              <a:rPr lang="en-US" altLang="ko-KR" dirty="0"/>
              <a:t>20cm/s</a:t>
            </a:r>
            <a:r>
              <a:rPr lang="ko-KR" altLang="en-US" dirty="0"/>
              <a:t>로 늘었다 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3A5327F-596F-9E35-188A-845E8E3839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274" y="1379621"/>
            <a:ext cx="6287377" cy="438211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96B5D052-1CCA-6B6B-21D3-6F514AE37A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619" y="2300711"/>
            <a:ext cx="3734321" cy="124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502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D53C36-D42E-E7CA-68D7-84A55814F6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LSTM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BFE1FDE-EF94-5181-17AA-D548EF5388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6207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EB7170-6A39-0634-DE46-3C911DC4F58F}"/>
              </a:ext>
            </a:extLst>
          </p:cNvPr>
          <p:cNvSpPr txBox="1"/>
          <p:nvPr/>
        </p:nvSpPr>
        <p:spPr>
          <a:xfrm>
            <a:off x="465221" y="449179"/>
            <a:ext cx="5133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RNN(Recurrent Neural Network), </a:t>
            </a:r>
            <a:r>
              <a:rPr lang="ko-KR" altLang="en-US" dirty="0"/>
              <a:t>순환 신경망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9DDF5E-F4E5-5DB2-8751-F2079E429D36}"/>
              </a:ext>
            </a:extLst>
          </p:cNvPr>
          <p:cNvSpPr txBox="1"/>
          <p:nvPr/>
        </p:nvSpPr>
        <p:spPr>
          <a:xfrm>
            <a:off x="465221" y="5094643"/>
            <a:ext cx="93204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</a:t>
            </a:r>
            <a:r>
              <a:rPr lang="ko-KR" altLang="en-US" dirty="0"/>
              <a:t>는 </a:t>
            </a:r>
            <a:r>
              <a:rPr lang="en-US" altLang="ko-KR" dirty="0"/>
              <a:t>RNN</a:t>
            </a:r>
            <a:r>
              <a:rPr lang="ko-KR" altLang="en-US" dirty="0"/>
              <a:t>의 한 덩어리</a:t>
            </a:r>
            <a:r>
              <a:rPr lang="en-US" altLang="ko-KR" dirty="0"/>
              <a:t>, A </a:t>
            </a:r>
            <a:r>
              <a:rPr lang="ko-KR" altLang="en-US" dirty="0"/>
              <a:t>는 </a:t>
            </a:r>
            <a:r>
              <a:rPr lang="en-US" altLang="ko-KR" dirty="0"/>
              <a:t>input </a:t>
            </a:r>
            <a:r>
              <a:rPr lang="en-US" altLang="ko-KR" dirty="0" err="1"/>
              <a:t>xt</a:t>
            </a:r>
            <a:r>
              <a:rPr lang="ko-KR" altLang="en-US" dirty="0"/>
              <a:t>를 받아 </a:t>
            </a:r>
            <a:r>
              <a:rPr lang="en-US" altLang="ko-KR" dirty="0" err="1"/>
              <a:t>ht</a:t>
            </a:r>
            <a:r>
              <a:rPr lang="ko-KR" altLang="en-US" dirty="0"/>
              <a:t>를 </a:t>
            </a:r>
            <a:r>
              <a:rPr lang="ko-KR" altLang="en-US" dirty="0" err="1"/>
              <a:t>내본낸다</a:t>
            </a:r>
            <a:r>
              <a:rPr lang="en-US" altLang="ko-KR" dirty="0"/>
              <a:t>. A</a:t>
            </a:r>
            <a:r>
              <a:rPr lang="ko-KR" altLang="en-US" dirty="0"/>
              <a:t>를 둘러싼 반복은 다음 단계에서의 </a:t>
            </a:r>
            <a:r>
              <a:rPr lang="en-US" altLang="ko-KR" dirty="0"/>
              <a:t>network</a:t>
            </a:r>
            <a:r>
              <a:rPr lang="ko-KR" altLang="en-US" dirty="0"/>
              <a:t>가 이전 단계의 정보를 받는다는 것을 보여준다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장기 문맥 의존성 문제</a:t>
            </a:r>
            <a:r>
              <a:rPr lang="en-US" altLang="ko-KR" dirty="0"/>
              <a:t>: </a:t>
            </a:r>
            <a:r>
              <a:rPr lang="ko-KR" altLang="en-US" dirty="0"/>
              <a:t>관련된 요소가 멀리 떨어진 상황에서 정보의 문맥을 연결하기 어려운 현상 발생 </a:t>
            </a:r>
          </a:p>
        </p:txBody>
      </p:sp>
      <p:pic>
        <p:nvPicPr>
          <p:cNvPr id="5" name="그림 4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18700D04-B822-EEB1-351C-9B47465366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21" y="1913444"/>
            <a:ext cx="6744641" cy="208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379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2C5B9A0-CFEA-79C0-8377-91EAD0928FF5}"/>
              </a:ext>
            </a:extLst>
          </p:cNvPr>
          <p:cNvSpPr txBox="1"/>
          <p:nvPr/>
        </p:nvSpPr>
        <p:spPr>
          <a:xfrm>
            <a:off x="770021" y="529389"/>
            <a:ext cx="3577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LSTM</a:t>
            </a:r>
            <a:r>
              <a:rPr lang="ko-KR" altLang="en-US" dirty="0"/>
              <a:t>이란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4539B3-56DD-A54D-47A4-A6B10FA6C560}"/>
              </a:ext>
            </a:extLst>
          </p:cNvPr>
          <p:cNvSpPr txBox="1"/>
          <p:nvPr/>
        </p:nvSpPr>
        <p:spPr>
          <a:xfrm>
            <a:off x="770021" y="4395537"/>
            <a:ext cx="89354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LTSM(</a:t>
            </a:r>
            <a:r>
              <a:rPr lang="en-US" altLang="ko-KR" dirty="0" err="1"/>
              <a:t>Lont</a:t>
            </a:r>
            <a:r>
              <a:rPr lang="en-US" altLang="ko-KR" dirty="0"/>
              <a:t> Short-Term Memory)</a:t>
            </a:r>
            <a:r>
              <a:rPr lang="ko-KR" altLang="en-US" dirty="0"/>
              <a:t>은 </a:t>
            </a:r>
            <a:r>
              <a:rPr lang="en-US" altLang="ko-KR" dirty="0"/>
              <a:t>RNN</a:t>
            </a:r>
            <a:r>
              <a:rPr lang="ko-KR" altLang="en-US" dirty="0"/>
              <a:t>의 한 종류로 기존의 </a:t>
            </a:r>
            <a:r>
              <a:rPr lang="en-US" altLang="ko-KR" dirty="0"/>
              <a:t>RNN</a:t>
            </a:r>
            <a:r>
              <a:rPr lang="ko-KR" altLang="en-US" dirty="0"/>
              <a:t>과 달리 긴 의존 기간을 필요로 하는 학습을 수행할 능력을 갖고 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RNN</a:t>
            </a:r>
            <a:r>
              <a:rPr lang="ko-KR" altLang="en-US" dirty="0"/>
              <a:t>에서 반복되는 모듈은 </a:t>
            </a:r>
            <a:r>
              <a:rPr lang="en-US" altLang="ko-KR" dirty="0"/>
              <a:t>tanh layer </a:t>
            </a:r>
            <a:r>
              <a:rPr lang="ko-KR" altLang="en-US" dirty="0"/>
              <a:t>한 층 같이 단순한 구조이지만 </a:t>
            </a:r>
            <a:r>
              <a:rPr lang="en-US" altLang="ko-KR" dirty="0"/>
              <a:t>LSTM</a:t>
            </a:r>
            <a:r>
              <a:rPr lang="ko-KR" altLang="en-US" dirty="0"/>
              <a:t>은 </a:t>
            </a:r>
            <a:r>
              <a:rPr lang="en-US" altLang="ko-KR" dirty="0"/>
              <a:t>4</a:t>
            </a:r>
            <a:r>
              <a:rPr lang="ko-KR" altLang="en-US" dirty="0"/>
              <a:t>개의 상호작용하는 레이어가 있는 모듈로 그 구조가 다르다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BC4C146-72B8-C300-167F-B436E80C62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84" y="1279909"/>
            <a:ext cx="5646821" cy="236510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50DE2DC-B624-0C2C-AEA2-AE2BA0BDF0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237" y="1393641"/>
            <a:ext cx="5269879" cy="2137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189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F1AFB4-3969-9441-0B9E-22C42C877DD0}"/>
              </a:ext>
            </a:extLst>
          </p:cNvPr>
          <p:cNvSpPr txBox="1"/>
          <p:nvPr/>
        </p:nvSpPr>
        <p:spPr>
          <a:xfrm>
            <a:off x="770021" y="529389"/>
            <a:ext cx="3577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LSTM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단계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5060FBD-96F3-75D7-73AE-88E78C02B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21" y="1673992"/>
            <a:ext cx="6516009" cy="21624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F53D232-4564-7FD9-F7CC-9886BED26A4C}"/>
              </a:ext>
            </a:extLst>
          </p:cNvPr>
          <p:cNvSpPr txBox="1"/>
          <p:nvPr/>
        </p:nvSpPr>
        <p:spPr>
          <a:xfrm>
            <a:off x="770021" y="4306845"/>
            <a:ext cx="85023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Cell state</a:t>
            </a:r>
            <a:r>
              <a:rPr lang="ko-KR" altLang="en-US" dirty="0"/>
              <a:t>에서 </a:t>
            </a:r>
            <a:r>
              <a:rPr lang="ko-KR" altLang="en-US" dirty="0" err="1"/>
              <a:t>시그모이드</a:t>
            </a:r>
            <a:r>
              <a:rPr lang="ko-KR" altLang="en-US" dirty="0"/>
              <a:t> 레이어에 의해 정보의 삭제 여부를 판단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0 </a:t>
            </a:r>
            <a:r>
              <a:rPr lang="ko-KR" altLang="en-US" dirty="0"/>
              <a:t>과 </a:t>
            </a:r>
            <a:r>
              <a:rPr lang="en-US" altLang="ko-KR" dirty="0"/>
              <a:t>1</a:t>
            </a:r>
            <a:r>
              <a:rPr lang="ko-KR" altLang="en-US" dirty="0"/>
              <a:t>사이의 </a:t>
            </a:r>
            <a:r>
              <a:rPr lang="ko-KR" altLang="en-US" dirty="0" err="1"/>
              <a:t>출력값을</a:t>
            </a:r>
            <a:r>
              <a:rPr lang="ko-KR" altLang="en-US" dirty="0"/>
              <a:t> 가지는 입력 값을 받음</a:t>
            </a:r>
            <a:r>
              <a:rPr lang="en-US" altLang="ko-KR" dirty="0"/>
              <a:t>(0: </a:t>
            </a:r>
            <a:r>
              <a:rPr lang="ko-KR" altLang="en-US" dirty="0"/>
              <a:t>삭제</a:t>
            </a:r>
            <a:r>
              <a:rPr lang="en-US" altLang="ko-KR" dirty="0"/>
              <a:t>, 1: </a:t>
            </a:r>
            <a:r>
              <a:rPr lang="ko-KR" altLang="en-US" dirty="0"/>
              <a:t>유지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중요한 정보를 </a:t>
            </a:r>
            <a:r>
              <a:rPr lang="ko-KR" altLang="en-US" dirty="0" err="1"/>
              <a:t>유지하는게</a:t>
            </a:r>
            <a:r>
              <a:rPr lang="ko-KR" altLang="en-US" dirty="0"/>
              <a:t> 관건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1793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1765</TotalTime>
  <Words>439</Words>
  <Application>Microsoft Office PowerPoint</Application>
  <PresentationFormat>와이드스크린</PresentationFormat>
  <Paragraphs>66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Dobot 22 07 19</vt:lpstr>
      <vt:lpstr>PowerPoint 프레젠테이션</vt:lpstr>
      <vt:lpstr>PowerPoint 프레젠테이션</vt:lpstr>
      <vt:lpstr>PowerPoint 프레젠테이션</vt:lpstr>
      <vt:lpstr>PowerPoint 프레젠테이션</vt:lpstr>
      <vt:lpstr>LSTM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Dobot 22 07 19</dc:title>
  <dc:creator>황병욱</dc:creator>
  <cp:lastModifiedBy>황병욱</cp:lastModifiedBy>
  <cp:revision>6</cp:revision>
  <dcterms:created xsi:type="dcterms:W3CDTF">2022-07-16T07:27:11Z</dcterms:created>
  <dcterms:modified xsi:type="dcterms:W3CDTF">2022-07-19T02:33:05Z</dcterms:modified>
</cp:coreProperties>
</file>