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1B1F-F18E-AF46-0486-7D2046DE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218368-2B5F-53FE-8475-F3D1CA16E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7A993-9EAF-9557-7F56-9B490BC8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6B532-38A4-AEE5-525E-5F49B83F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58505-1589-B9AD-5E28-D1F42E4C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5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4AC82-EA4D-4B91-EB4C-BE90018C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E3DBD-4C55-B071-C1D4-A1E7B6F08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EA1C1-0DB0-AABD-0AC8-034F137A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5DA46-BCCF-AB3C-15AC-AA220C19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0F2E5-F18B-BDA3-CE2E-D5D2A557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3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DADC-C6BE-CED9-948B-1F705B2A7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48B60-6DE5-CB88-1482-AE1B74D1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14E58-2A37-B139-FD46-D47757FA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3B574-186F-A157-6A23-64C4178C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0765-16D3-A9B1-8D27-743A20D5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3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E6AA-6EC9-1EA5-ED7D-650166D0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F7B27-A40A-8BBC-7451-72BF8785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9941-5060-3305-FD2E-CC839925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241F2-8607-65C3-1B61-53E72ACA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A99B-5385-2B54-402D-043DD92A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6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8A62-F0E9-DDCC-D9A6-A25B2FF4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08F15-B2D8-BF9F-0D83-A0B4037C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76E13-549C-11E9-8953-4791B53C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1632-7A40-7AC0-9266-39DCA853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52A5D-0554-BA74-51BC-F9910051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4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3B8E6-AB22-B5A9-D161-D8235CF7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9EFF7-552D-C535-A62D-B8A72D50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A6DAE-5EAD-0D7F-1B6D-0F663D3BE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5D33C-C972-2C07-B642-53E79BA0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B6126-5775-FDA0-B27C-4A96AD51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5A9BE-4F61-E0C1-4D56-E53BCA5C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2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DD8DA-A981-410C-5AA7-CA72D5FF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94D44-BA23-F1F5-2816-1542F072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670B8-CD09-CA6C-0029-C7416B5A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7D7C77-8F15-119F-3B2D-0346C5460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720FBB-0F23-AA8C-E54F-6693CE01F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348A3-0BFC-9B86-1245-21F1FDB2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4BAF8-5408-B7C9-E66C-567DB50D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0F8786-54D6-B6D9-72E0-631949E7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9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21C65-E519-5A3D-3499-366B5671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A5E91-EA59-AF39-DB73-FB8798E7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A1F521-3808-4616-2F4F-0D4090F4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28CA0-5386-975E-276E-3CBF1E75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B25E06-DC66-F1B2-9086-16AC8C15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19BA8-BEE5-0D7E-1975-301B82F8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658F0-2DC4-60AA-A2D1-6E4FF22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5D97-4554-49F4-2CF5-F31151F9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31CD7-86C2-7326-2C23-C3A46E2B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6D572-4F2D-A1C9-DFC9-BD87F7A3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F46AE-7C3F-EFFF-5492-E9FDCFDB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49D57-005B-F148-A59F-3400330A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46F67-DA3D-A89B-2DC4-3FE54609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4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E56E-FB12-DB78-D624-14029DFF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C124A2-CC85-626E-5675-8E29656F5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D41E5-865F-EFB1-90F1-71C5B2F6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CA472-424C-1904-8F39-708AB353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3E55A-5C15-469A-CE32-36DC7705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AD170-9769-5D39-2AB8-3B080EA8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2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DFD66D-2970-472A-F3CF-7F1AB4C1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33608-F3C7-072D-928E-5224FAEA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08705-B194-AE07-59C6-DAD4C6A4A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EE25-A8E1-48B6-8251-B26DC167A9E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22E5C-E4FF-7A15-53B8-4A8C62042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6BA91-395B-D24B-3C57-B8ED9ABAE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EE87-0F4C-4485-AAE0-2C0727BC3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2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42A1D-B617-6D7C-AF38-A03DA39FF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/>
              <a:t>Dobto</a:t>
            </a:r>
            <a:r>
              <a:rPr lang="en-US" altLang="ko-KR" sz="4400" dirty="0"/>
              <a:t> 22 10 06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977B10-27DE-138C-6785-959014432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최선일</a:t>
            </a:r>
            <a:r>
              <a:rPr lang="en-US" altLang="ko-KR" dirty="0"/>
              <a:t>, </a:t>
            </a:r>
            <a:r>
              <a:rPr lang="ko-KR" altLang="en-US" dirty="0"/>
              <a:t>황병욱</a:t>
            </a:r>
          </a:p>
        </p:txBody>
      </p:sp>
    </p:spTree>
    <p:extLst>
      <p:ext uri="{BB962C8B-B14F-4D97-AF65-F5344CB8AC3E}">
        <p14:creationId xmlns:p14="http://schemas.microsoft.com/office/powerpoint/2010/main" val="251684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A78A5-B0E6-DCD5-0534-77789F8F45ED}"/>
              </a:ext>
            </a:extLst>
          </p:cNvPr>
          <p:cNvSpPr txBox="1"/>
          <p:nvPr/>
        </p:nvSpPr>
        <p:spPr>
          <a:xfrm>
            <a:off x="432262" y="465513"/>
            <a:ext cx="387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타격 범위 확인</a:t>
            </a:r>
          </a:p>
        </p:txBody>
      </p:sp>
      <p:pic>
        <p:nvPicPr>
          <p:cNvPr id="3" name="워크스페이스">
            <a:hlinkClick r:id="" action="ppaction://media"/>
            <a:extLst>
              <a:ext uri="{FF2B5EF4-FFF2-40B4-BE49-F238E27FC236}">
                <a16:creationId xmlns:a16="http://schemas.microsoft.com/office/drawing/2014/main" id="{42586E60-240D-9127-A671-60E86CBBCA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6187" y="1276587"/>
            <a:ext cx="5409813" cy="4485351"/>
          </a:xfrm>
          <a:prstGeom prst="rect">
            <a:avLst/>
          </a:prstGeom>
        </p:spPr>
      </p:pic>
      <p:pic>
        <p:nvPicPr>
          <p:cNvPr id="4" name="히팅 범위">
            <a:hlinkClick r:id="" action="ppaction://media"/>
            <a:extLst>
              <a:ext uri="{FF2B5EF4-FFF2-40B4-BE49-F238E27FC236}">
                <a16:creationId xmlns:a16="http://schemas.microsoft.com/office/drawing/2014/main" id="{43E28C29-58A0-1CC9-A61F-1FADB70D83B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15659" y="1276587"/>
            <a:ext cx="5409813" cy="44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9AD86-87C5-F641-D222-F37237F8DC2C}"/>
              </a:ext>
            </a:extLst>
          </p:cNvPr>
          <p:cNvSpPr txBox="1"/>
          <p:nvPr/>
        </p:nvSpPr>
        <p:spPr>
          <a:xfrm>
            <a:off x="432262" y="465513"/>
            <a:ext cx="3873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다음주 계획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삼각 측량으로 교체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공중볼</a:t>
            </a:r>
            <a:r>
              <a:rPr lang="ko-KR" altLang="en-US" dirty="0"/>
              <a:t> </a:t>
            </a:r>
            <a:r>
              <a:rPr lang="en-US" altLang="ko-KR" dirty="0" err="1"/>
              <a:t>x,y,z</a:t>
            </a:r>
            <a:r>
              <a:rPr lang="en-US" altLang="ko-KR" dirty="0"/>
              <a:t> </a:t>
            </a:r>
            <a:r>
              <a:rPr lang="ko-KR" altLang="en-US" dirty="0"/>
              <a:t>예측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궤적 계획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842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와이드스크린</PresentationFormat>
  <Paragraphs>8</Paragraphs>
  <Slides>3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Dobto 22 10 06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Dobto 22 10 06</dc:title>
  <dc:creator>황병욱</dc:creator>
  <cp:lastModifiedBy>황병욱</cp:lastModifiedBy>
  <cp:revision>2</cp:revision>
  <dcterms:created xsi:type="dcterms:W3CDTF">2022-10-05T13:58:14Z</dcterms:created>
  <dcterms:modified xsi:type="dcterms:W3CDTF">2022-10-05T14:23:09Z</dcterms:modified>
</cp:coreProperties>
</file>