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1D115-79C1-4514-2E8D-C5F70226F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25701F-6CB4-58C1-73FC-EDBE4370B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AE646-6735-DEFA-F12A-FF2996EF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96575-F05A-24E6-5C92-372DC4B0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5F393-90B7-83B9-0BB7-EDA60FB5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2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11D7B-E2CA-1EE5-C2AD-F2A49C41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4B7C75-12A4-95AA-E562-2B5BD702F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6AAE6-6929-0C29-9866-7985B85A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31179-5559-0B9D-9D36-080B0D59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9B395-28FC-6163-E3A6-D9C39007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0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B49C2-94EC-E785-578A-0801EE0F2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2A923-0BC5-972D-D21E-D984EDDD6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CFCE6-7C25-9234-F665-BA97931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455E4-A20F-3160-0087-7A14E64A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730A1-1C0E-F4E3-A2CA-C25D4A87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41F0A-E6FE-8162-23EF-F4D2CC75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97A69-F23E-D347-622F-C075E0EE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2B896-58A1-3DC3-31F4-2150BBF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D0BFB-9967-3284-AF43-922F869E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CEE93-DEDB-77BE-19B8-6E76C99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9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C46FA-4FED-F673-D7A2-EF7EBBF5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202A8-50DE-7784-2531-6E534062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BDFF0-F075-9BEB-4932-D4D6E97E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03822-A7E0-2FE4-5A9D-BC445B81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77367-238F-6A94-B12F-84F0B3AF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9A271-BA86-B36A-4891-E081A8AC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E4B7A-55D1-4112-1417-F02CA4C8B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AD9B1-AA14-31B4-812C-9C4BA59C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1C7B3-CB18-E15B-5EC1-4BA40EF1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32888-F19B-2E1D-95E0-84FE007B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C8E0B-3661-310A-5410-6662D99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5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53668-F702-DE69-4D2B-9B925778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51307-C472-CD43-785A-6C0889B9F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46021-85FB-9A26-34A5-043726BA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759D22-4B31-0F86-75D9-8F96F8E95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2CCA3-A76F-3F97-FFF4-AEE61FBCD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021204-5F23-2919-EC2E-BACD596B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C5B42A-8EA8-74F7-756E-CEA7401F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116421-08B6-E866-AEAF-C7C0D137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CDBD-2D5D-C7AB-9BE2-BA2DA773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09C78-696F-3445-6F59-36D292B6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85D2B0-3141-7054-5705-2272CF70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CAEE4-93D6-E6C8-CBFC-BCAB592E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1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48CCF0-5654-0427-7A99-0823D16A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7AC86-AEDE-F4EC-963F-63938038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7133C-8298-D82C-303E-7B6379C0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0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3A5A4-BD0F-C31A-23BD-3B1AC897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A6526-A039-A211-C3E0-0E7ACD4A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5BD39-07A1-D32D-A6D0-F84509B7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9E23A-FDB5-11A5-BAB0-F6F02DDC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0A8D0-B1CF-0321-A459-651A7AC7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3E7DC-5CE7-FCE4-1BFB-796D5ADB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D1E3-971C-4C76-DC73-C245CF50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22A06-2A61-D81D-6FF8-C30C595F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599D1-D057-17A3-9F72-1E63E87DB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650EF-C14D-04B0-F1A0-5974DC56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66ECD-94BE-08DF-D9A7-792098D9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84D4B-3F55-77B1-A7FD-51976D0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7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836269-D68C-FA92-749B-981585C8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E3222-4CE0-CD38-0FEE-2F4F1149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BA099-83E2-B531-7CD3-6AE802043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64B9-DC7A-4483-9412-385113A362D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1A061-90D7-3C8F-073E-3CA00C99F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16761-0819-C4DF-24FB-57C5EDE49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E2F6-8A4A-464A-BE8E-9D64BDEDC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4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3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D6D95-FAD5-C580-E568-49A3C685D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Dobot</a:t>
            </a:r>
            <a:r>
              <a:rPr lang="en-US" altLang="ko-KR" sz="4000" dirty="0"/>
              <a:t> 22 09 14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AE028-7836-FA96-103A-C73FCF946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최선일</a:t>
            </a:r>
            <a:r>
              <a:rPr lang="en-US" altLang="ko-KR" dirty="0"/>
              <a:t>, </a:t>
            </a:r>
            <a:r>
              <a:rPr lang="ko-KR" altLang="en-US" dirty="0"/>
              <a:t>황병욱</a:t>
            </a:r>
          </a:p>
        </p:txBody>
      </p:sp>
    </p:spTree>
    <p:extLst>
      <p:ext uri="{BB962C8B-B14F-4D97-AF65-F5344CB8AC3E}">
        <p14:creationId xmlns:p14="http://schemas.microsoft.com/office/powerpoint/2010/main" val="224321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85022-DAA5-F966-0F5E-1DD1208ECC32}"/>
              </a:ext>
            </a:extLst>
          </p:cNvPr>
          <p:cNvSpPr txBox="1"/>
          <p:nvPr/>
        </p:nvSpPr>
        <p:spPr>
          <a:xfrm>
            <a:off x="360218" y="341745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궤적 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3CE9D9-D596-E6A4-FE80-19999C15E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857894"/>
            <a:ext cx="4410691" cy="4410691"/>
          </a:xfrm>
          <a:prstGeom prst="rect">
            <a:avLst/>
          </a:prstGeom>
        </p:spPr>
      </p:pic>
      <p:pic>
        <p:nvPicPr>
          <p:cNvPr id="5" name="퍼팅 궤적계획">
            <a:hlinkClick r:id="" action="ppaction://media"/>
            <a:extLst>
              <a:ext uri="{FF2B5EF4-FFF2-40B4-BE49-F238E27FC236}">
                <a16:creationId xmlns:a16="http://schemas.microsoft.com/office/drawing/2014/main" id="{178FB2E5-C526-9B9A-C971-0B83D0BF9E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46799" y="1001385"/>
            <a:ext cx="41910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DE9F7-EBFB-6AAF-FF97-FD340DB5C56C}"/>
              </a:ext>
            </a:extLst>
          </p:cNvPr>
          <p:cNvSpPr txBox="1"/>
          <p:nvPr/>
        </p:nvSpPr>
        <p:spPr>
          <a:xfrm>
            <a:off x="766354" y="5451566"/>
            <a:ext cx="907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타격 지점을 지나기 위한 궤적을 계획하였다</a:t>
            </a:r>
            <a:r>
              <a:rPr lang="en-US" altLang="ko-KR" dirty="0"/>
              <a:t>. 3</a:t>
            </a:r>
            <a:r>
              <a:rPr lang="ko-KR" altLang="en-US" dirty="0"/>
              <a:t>개의 </a:t>
            </a:r>
            <a:r>
              <a:rPr lang="ko-KR" altLang="en-US" dirty="0" err="1"/>
              <a:t>빨간점은</a:t>
            </a:r>
            <a:r>
              <a:rPr lang="ko-KR" altLang="en-US" dirty="0"/>
              <a:t> 오른쪽부터 시작점</a:t>
            </a:r>
            <a:r>
              <a:rPr lang="en-US" altLang="ko-KR" dirty="0"/>
              <a:t>, </a:t>
            </a:r>
            <a:r>
              <a:rPr lang="ko-KR" altLang="en-US" dirty="0" err="1"/>
              <a:t>타격점</a:t>
            </a:r>
            <a:r>
              <a:rPr lang="en-US" altLang="ko-KR" dirty="0"/>
              <a:t>, </a:t>
            </a:r>
            <a:r>
              <a:rPr lang="ko-KR" altLang="en-US" dirty="0"/>
              <a:t>종말점이다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1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7FB53-334C-7697-A7A7-83DF515BA532}"/>
              </a:ext>
            </a:extLst>
          </p:cNvPr>
          <p:cNvSpPr txBox="1"/>
          <p:nvPr/>
        </p:nvSpPr>
        <p:spPr>
          <a:xfrm>
            <a:off x="360218" y="341745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궤적 계획</a:t>
            </a:r>
          </a:p>
        </p:txBody>
      </p:sp>
      <p:pic>
        <p:nvPicPr>
          <p:cNvPr id="6" name="궤적 계획시도3">
            <a:hlinkClick r:id="" action="ppaction://media"/>
            <a:extLst>
              <a:ext uri="{FF2B5EF4-FFF2-40B4-BE49-F238E27FC236}">
                <a16:creationId xmlns:a16="http://schemas.microsoft.com/office/drawing/2014/main" id="{7DE1C181-D4DD-A27E-DA9F-FDD5A1410F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0218" y="1376205"/>
            <a:ext cx="5570376" cy="3899263"/>
          </a:xfrm>
          <a:prstGeom prst="rect">
            <a:avLst/>
          </a:prstGeom>
        </p:spPr>
      </p:pic>
      <p:pic>
        <p:nvPicPr>
          <p:cNvPr id="8" name="궤적 계획 시도2">
            <a:hlinkClick r:id="" action="ppaction://media"/>
            <a:extLst>
              <a:ext uri="{FF2B5EF4-FFF2-40B4-BE49-F238E27FC236}">
                <a16:creationId xmlns:a16="http://schemas.microsoft.com/office/drawing/2014/main" id="{A99786BC-A0F2-94E0-18A9-ABE54812125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72200" y="1376205"/>
            <a:ext cx="5637004" cy="39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와이드스크린</PresentationFormat>
  <Paragraphs>5</Paragraphs>
  <Slides>3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Dobot 22 09 14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Dobot 22 09 14</dc:title>
  <dc:creator>황병욱</dc:creator>
  <cp:lastModifiedBy>황병욱</cp:lastModifiedBy>
  <cp:revision>1</cp:revision>
  <dcterms:created xsi:type="dcterms:W3CDTF">2022-09-14T06:54:34Z</dcterms:created>
  <dcterms:modified xsi:type="dcterms:W3CDTF">2022-09-14T07:31:37Z</dcterms:modified>
</cp:coreProperties>
</file>