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B9068-26AC-4DAB-A887-E2F378366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F9E3A3-0A15-4C98-8514-3EDD7BD7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D7707-4A16-4F26-9784-2AA04125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C6D-7C91-4C71-AE14-DAC18349416D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D776A-66B6-416A-8168-A977EE17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D4586-B360-4E85-A281-BCE3EBD9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E466-7AAC-45BF-A279-EA78CF2B2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2E4E-BD5D-49A7-B002-A026969D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C6A69-CD07-4ED6-9759-FDB6698A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1A11B-F95C-426D-BE0B-6E88655F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C6D-7C91-4C71-AE14-DAC18349416D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2D6E8-F09F-4CD4-A1DA-97856570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BF69-8989-453F-9393-E0549BF5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E466-7AAC-45BF-A279-EA78CF2B2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3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B07B3B-2AD0-4E30-8E9B-5DB10BDD7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7F9B3-5EBE-4D04-9008-CAD680851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83186-86AB-4AF5-AF10-9BA59407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C6D-7C91-4C71-AE14-DAC18349416D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354C1-44F1-4461-9CC2-3E64672B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0B104-6A53-4DBB-9D3F-216C01AD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E466-7AAC-45BF-A279-EA78CF2B2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4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EE716-2B08-4CCF-8215-5A11097C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DF48E-D168-4DEE-A1F3-2105C6BE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B0D4B-C09C-48AC-8A15-7097FADC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C6D-7C91-4C71-AE14-DAC18349416D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00CC8-6B85-452B-B36B-2D432B6A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DA42F-6849-4A5C-BFC6-BFBB846C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E466-7AAC-45BF-A279-EA78CF2B2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4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9DEED-AB7E-4D61-88EE-7A46C673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DF925-A53C-456E-BF8A-7A05EC41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ED106-E540-4C61-9279-1AF8805C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C6D-7C91-4C71-AE14-DAC18349416D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A95C3-F924-4338-A75B-D64EC093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CDB7D-85BE-4149-920A-96006C51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E466-7AAC-45BF-A279-EA78CF2B2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0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F130E-1574-4302-930F-4AEDF657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F3075-975E-4B0D-A6D6-EAEFCF5F5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AD8E7-D035-49B3-B644-B1902B48A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6B895-AB4F-448E-95A5-78E3FDB5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C6D-7C91-4C71-AE14-DAC18349416D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4A175-7E35-4488-B8A3-B8330EC2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A8D9D-7705-40B3-8AF0-F20FD153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E466-7AAC-45BF-A279-EA78CF2B2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6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76E9F-D3EA-4CA5-8A64-D27A83A9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A1C26-7934-43AA-AA0D-DBF47939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CF16D-DE31-46FF-BF4A-36D612601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75556C-7C7E-4122-B73D-CBD94A371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AB88-B95D-457C-B046-88D55F395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5711D-33A0-4F10-B7BB-C2C8D788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C6D-7C91-4C71-AE14-DAC18349416D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E0CAB2-887F-432B-9FA6-0744F063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C42944-8262-4637-BBDE-AB876CA0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E466-7AAC-45BF-A279-EA78CF2B2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2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DBA28-99CE-4AC6-BC1A-365BE26E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E12844-96F0-4005-864E-1A07FFE1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C6D-7C91-4C71-AE14-DAC18349416D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E00EFE-A449-430C-B2F9-9CD083EC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F642AF-44D0-4B62-BFD2-88951C7D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E466-7AAC-45BF-A279-EA78CF2B2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A6644C-67EA-4A18-A4A1-E077C938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C6D-7C91-4C71-AE14-DAC18349416D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2E8EF-780A-4504-9B52-31D5CC9F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E5093A-F0A3-4FC2-9BBE-4B7ACCD3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E466-7AAC-45BF-A279-EA78CF2B2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4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2335D-3E6B-40F7-B135-ACE0D52D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9645B-0341-4F71-888C-34441BBE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272E8-5C20-4930-B9F0-E6A6DF6C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67408-BE6B-4C10-A2C0-A2B5C292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C6D-7C91-4C71-AE14-DAC18349416D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1552D-BE26-46E3-A7DB-3CC69086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14FCFA-3B20-470D-9387-11834324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E466-7AAC-45BF-A279-EA78CF2B2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6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539B2-84C2-4AB2-A27B-A535C12F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BB5846-903B-4C83-ABD6-4D77EE69E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33BD4-2E5C-4191-B72B-B5F98A84B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EB970-9B5D-4E64-9EAC-706F28F0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DC6D-7C91-4C71-AE14-DAC18349416D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4DFDC-D817-44C8-9230-7E7F60D2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D572A-FAF4-4DC7-B2E3-1A34C8B9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E466-7AAC-45BF-A279-EA78CF2B2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1AEB43-6480-4D55-A513-6448DEB9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ABE4F-7C2D-4597-AEB9-E1631EAA3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34DA9-265B-4EE7-A0E6-BA4ABC90E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DC6D-7C91-4C71-AE14-DAC18349416D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0B3B9-74A4-4435-91E7-70FEBFA5C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A3D24-824F-4DC2-B965-10EC6EF6C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E466-7AAC-45BF-A279-EA78CF2B2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BEFBC-F288-4358-9977-F66B2B5DA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Dobot_22_05_18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1FAAB3-AA92-4E36-8B79-A28D41AB7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최선일</a:t>
            </a:r>
            <a:r>
              <a:rPr lang="en-US" altLang="ko-KR" dirty="0"/>
              <a:t>,</a:t>
            </a:r>
            <a:r>
              <a:rPr lang="ko-KR" altLang="en-US" dirty="0" err="1"/>
              <a:t>황병욱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24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54616-59E5-42D4-939B-BD2DED861688}"/>
              </a:ext>
            </a:extLst>
          </p:cNvPr>
          <p:cNvSpPr txBox="1"/>
          <p:nvPr/>
        </p:nvSpPr>
        <p:spPr>
          <a:xfrm>
            <a:off x="423333" y="194733"/>
            <a:ext cx="270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속도 계선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18DFD-402C-4885-8D7F-83C6BA9E17B9}"/>
              </a:ext>
            </a:extLst>
          </p:cNvPr>
          <p:cNvSpPr txBox="1"/>
          <p:nvPr/>
        </p:nvSpPr>
        <p:spPr>
          <a:xfrm>
            <a:off x="7010400" y="1446199"/>
            <a:ext cx="430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 err="1"/>
              <a:t>cpmode</a:t>
            </a:r>
            <a:r>
              <a:rPr lang="ko-KR" altLang="en-US" dirty="0"/>
              <a:t>에서 </a:t>
            </a:r>
            <a:r>
              <a:rPr lang="en-US" altLang="ko-KR" dirty="0" err="1"/>
              <a:t>PTPMode</a:t>
            </a:r>
            <a:r>
              <a:rPr lang="ko-KR" altLang="en-US" dirty="0"/>
              <a:t>로 전환 </a:t>
            </a:r>
          </a:p>
        </p:txBody>
      </p:sp>
      <p:pic>
        <p:nvPicPr>
          <p:cNvPr id="4" name="KakaoTalk_20220517_230424085">
            <a:hlinkClick r:id="" action="ppaction://media"/>
            <a:extLst>
              <a:ext uri="{FF2B5EF4-FFF2-40B4-BE49-F238E27FC236}">
                <a16:creationId xmlns:a16="http://schemas.microsoft.com/office/drawing/2014/main" id="{6BDD67A1-8159-45B8-9B26-25573798CD0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3333" y="144619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4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9D3D4-D53C-4DEA-B128-97220ADDBEA1}"/>
              </a:ext>
            </a:extLst>
          </p:cNvPr>
          <p:cNvSpPr txBox="1"/>
          <p:nvPr/>
        </p:nvSpPr>
        <p:spPr>
          <a:xfrm>
            <a:off x="516467" y="372533"/>
            <a:ext cx="338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경로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4A779-9FD5-4CE4-935F-23E8C7E06C0F}"/>
              </a:ext>
            </a:extLst>
          </p:cNvPr>
          <p:cNvSpPr txBox="1"/>
          <p:nvPr/>
        </p:nvSpPr>
        <p:spPr>
          <a:xfrm>
            <a:off x="601133" y="1126067"/>
            <a:ext cx="3877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/>
              <a:t>Input(y) -&gt; predict(t) # </a:t>
            </a:r>
            <a:r>
              <a:rPr lang="ko-KR" altLang="en-US" dirty="0"/>
              <a:t>다항회귀</a:t>
            </a:r>
            <a:endParaRPr lang="en-US" altLang="ko-KR" dirty="0"/>
          </a:p>
          <a:p>
            <a:r>
              <a:rPr lang="en-US" altLang="ko-KR" dirty="0"/>
              <a:t>Input(t) -&gt; predict(x) # </a:t>
            </a:r>
            <a:r>
              <a:rPr lang="ko-KR" altLang="en-US" dirty="0"/>
              <a:t>다항회귀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F9D95-7DD7-490E-8F30-42C3E81EE3EE}"/>
              </a:ext>
            </a:extLst>
          </p:cNvPr>
          <p:cNvSpPr txBox="1"/>
          <p:nvPr/>
        </p:nvSpPr>
        <p:spPr>
          <a:xfrm>
            <a:off x="6096000" y="1126067"/>
            <a:ext cx="5418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개선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/>
              <a:t>Input(y) -&gt; predict(x) #</a:t>
            </a:r>
            <a:r>
              <a:rPr lang="ko-KR" altLang="en-US" dirty="0"/>
              <a:t>다항회귀</a:t>
            </a:r>
            <a:endParaRPr lang="en-US" altLang="ko-KR" dirty="0"/>
          </a:p>
          <a:p>
            <a:r>
              <a:rPr lang="en-US" altLang="ko-KR" dirty="0"/>
              <a:t>Input(</a:t>
            </a:r>
            <a:r>
              <a:rPr lang="en-US" altLang="ko-KR" dirty="0" err="1"/>
              <a:t>x,y</a:t>
            </a:r>
            <a:r>
              <a:rPr lang="en-US" altLang="ko-KR" dirty="0"/>
              <a:t>) -&gt; predict(x) # </a:t>
            </a:r>
            <a:r>
              <a:rPr lang="ko-KR" altLang="en-US" dirty="0" err="1"/>
              <a:t>다중선형회기</a:t>
            </a:r>
            <a:r>
              <a:rPr lang="ko-KR" altLang="en-US" dirty="0"/>
              <a:t> 방식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1297E2-B792-4AC0-AE40-6F3D028D9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3523"/>
            <a:ext cx="519185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7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9170E1-217D-4CAD-931F-A38B6671C227}"/>
              </a:ext>
            </a:extLst>
          </p:cNvPr>
          <p:cNvSpPr txBox="1"/>
          <p:nvPr/>
        </p:nvSpPr>
        <p:spPr>
          <a:xfrm>
            <a:off x="516467" y="1498656"/>
            <a:ext cx="4123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예측값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F461A1-A22B-405B-B6A7-A219783F9B16}"/>
              </a:ext>
            </a:extLst>
          </p:cNvPr>
          <p:cNvSpPr txBox="1"/>
          <p:nvPr/>
        </p:nvSpPr>
        <p:spPr>
          <a:xfrm>
            <a:off x="516467" y="372533"/>
            <a:ext cx="338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경로 예측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3C55A4-C2E8-4550-90E9-7999F9369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58" y="1526335"/>
            <a:ext cx="2972215" cy="276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744206-1CD1-4501-A9E9-A5F56C9CF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57" y="2574949"/>
            <a:ext cx="2972215" cy="466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B3953C-24D6-4521-8947-69B67EE3AF2B}"/>
              </a:ext>
            </a:extLst>
          </p:cNvPr>
          <p:cNvSpPr txBox="1"/>
          <p:nvPr/>
        </p:nvSpPr>
        <p:spPr>
          <a:xfrm>
            <a:off x="139906" y="2639067"/>
            <a:ext cx="4123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실제 측정값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F956B4-D1A2-4CBA-9E3D-8F2634221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40" y="1526335"/>
            <a:ext cx="3010320" cy="276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06E459-CE0A-4E7D-9D3E-D2AB0EF9F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62" y="2594001"/>
            <a:ext cx="2991267" cy="4286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929595-4965-4EC1-ACE2-06CE40639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313" y="1545388"/>
            <a:ext cx="3029373" cy="2572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15122E-C535-4B87-9A97-EB04BA2023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513" y="2603527"/>
            <a:ext cx="2991267" cy="4096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F7370D-CD18-46FC-9F32-B15D611B52B0}"/>
              </a:ext>
            </a:extLst>
          </p:cNvPr>
          <p:cNvSpPr txBox="1"/>
          <p:nvPr/>
        </p:nvSpPr>
        <p:spPr>
          <a:xfrm>
            <a:off x="203200" y="373441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오차가 </a:t>
            </a:r>
            <a:r>
              <a:rPr lang="ko-KR" altLang="en-US" dirty="0" err="1"/>
              <a:t>클때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311D6F-8597-4DBB-A1C6-87E28C1D11B1}"/>
              </a:ext>
            </a:extLst>
          </p:cNvPr>
          <p:cNvSpPr txBox="1"/>
          <p:nvPr/>
        </p:nvSpPr>
        <p:spPr>
          <a:xfrm>
            <a:off x="516466" y="4706095"/>
            <a:ext cx="4123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예측값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6BD36-1B85-47E4-B184-A327E6B835C6}"/>
              </a:ext>
            </a:extLst>
          </p:cNvPr>
          <p:cNvSpPr txBox="1"/>
          <p:nvPr/>
        </p:nvSpPr>
        <p:spPr>
          <a:xfrm>
            <a:off x="203200" y="5677229"/>
            <a:ext cx="4123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실제 측정값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D1676FF-BED2-41A3-AB13-70EE832556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07" y="4783958"/>
            <a:ext cx="3057952" cy="2857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B6DBA22-F080-444C-8492-68D1A4F52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07" y="5727427"/>
            <a:ext cx="3010320" cy="2381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821F564-9D98-4D2F-8BCD-147AEF9EC7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45" y="5736953"/>
            <a:ext cx="2934109" cy="22863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700B399-AEA4-43A2-957D-4E82700B18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3" y="4803011"/>
            <a:ext cx="3000794" cy="26673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4E24DD2-BEA5-478B-98A3-82F45D79EA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40" y="5552545"/>
            <a:ext cx="3010320" cy="42868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0445FFF-DFE1-4EB1-865C-08D3191C1A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40" y="4812537"/>
            <a:ext cx="306747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9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B5CE7-ECC6-4F11-90D9-33CAF6528BED}"/>
              </a:ext>
            </a:extLst>
          </p:cNvPr>
          <p:cNvSpPr txBox="1"/>
          <p:nvPr/>
        </p:nvSpPr>
        <p:spPr>
          <a:xfrm>
            <a:off x="770467" y="3059668"/>
            <a:ext cx="479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Hitting motion</a:t>
            </a:r>
            <a:r>
              <a:rPr lang="ko-KR" altLang="en-US" dirty="0"/>
              <a:t>을 위한 궤적 계획은 진행중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AEC51-23ED-4B22-A74C-875F9F2BE54A}"/>
              </a:ext>
            </a:extLst>
          </p:cNvPr>
          <p:cNvSpPr txBox="1"/>
          <p:nvPr/>
        </p:nvSpPr>
        <p:spPr>
          <a:xfrm>
            <a:off x="770467" y="3738265"/>
            <a:ext cx="607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Joint </a:t>
            </a:r>
            <a:r>
              <a:rPr lang="ko-KR" altLang="en-US" dirty="0"/>
              <a:t>제어를 위해 </a:t>
            </a:r>
            <a:r>
              <a:rPr lang="en-US" altLang="ko-KR" dirty="0" err="1"/>
              <a:t>PTPMode.MOVJANGLE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ko-KR" altLang="en-US" dirty="0" err="1"/>
              <a:t>분석중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827AE-9277-454B-83AF-50985AA6073C}"/>
              </a:ext>
            </a:extLst>
          </p:cNvPr>
          <p:cNvSpPr txBox="1"/>
          <p:nvPr/>
        </p:nvSpPr>
        <p:spPr>
          <a:xfrm>
            <a:off x="770467" y="2381071"/>
            <a:ext cx="108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예측한 </a:t>
            </a:r>
            <a:r>
              <a:rPr lang="en-US" altLang="ko-KR" dirty="0"/>
              <a:t>x</a:t>
            </a:r>
            <a:r>
              <a:rPr lang="ko-KR" altLang="en-US" dirty="0"/>
              <a:t>값의 오차가 큰 경우의 해결법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실험환경에 의한 오차를 줄이기 위해 솔레노이드를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32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108</Words>
  <Application>Microsoft Office PowerPoint</Application>
  <PresentationFormat>와이드스크린</PresentationFormat>
  <Paragraphs>22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Dobot_22_05_18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Dobot_22_05_18</dc:title>
  <dc:creator>user</dc:creator>
  <cp:lastModifiedBy>user</cp:lastModifiedBy>
  <cp:revision>1</cp:revision>
  <dcterms:created xsi:type="dcterms:W3CDTF">2022-05-17T14:25:06Z</dcterms:created>
  <dcterms:modified xsi:type="dcterms:W3CDTF">2022-05-17T14:45:35Z</dcterms:modified>
</cp:coreProperties>
</file>