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65" r:id="rId4"/>
    <p:sldId id="267" r:id="rId5"/>
    <p:sldId id="257" r:id="rId6"/>
    <p:sldId id="261" r:id="rId7"/>
    <p:sldId id="271" r:id="rId8"/>
    <p:sldId id="272" r:id="rId9"/>
    <p:sldId id="273" r:id="rId10"/>
    <p:sldId id="276" r:id="rId11"/>
    <p:sldId id="278" r:id="rId12"/>
    <p:sldId id="279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Taehee" initials="KT" lastIdx="1" clrIdx="0">
    <p:extLst>
      <p:ext uri="{19B8F6BF-5375-455C-9EA6-DF929625EA0E}">
        <p15:presenceInfo xmlns:p15="http://schemas.microsoft.com/office/powerpoint/2012/main" userId="55602ba0e1b24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>
        <p:scale>
          <a:sx n="75" d="100"/>
          <a:sy n="75" d="100"/>
        </p:scale>
        <p:origin x="-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e" userId="55602ba0e1b248ce" providerId="LiveId" clId="{D2582942-6584-4DBC-90AA-AFBFDF03BB96}"/>
    <pc:docChg chg="undo redo custSel addSld delSld modSld sldOrd">
      <pc:chgData name="Kim Taehee" userId="55602ba0e1b248ce" providerId="LiveId" clId="{D2582942-6584-4DBC-90AA-AFBFDF03BB96}" dt="2021-02-26T04:29:25.629" v="4302" actId="1076"/>
      <pc:docMkLst>
        <pc:docMk/>
      </pc:docMkLst>
      <pc:sldChg chg="addSp delSp modSp mod setBg">
        <pc:chgData name="Kim Taehee" userId="55602ba0e1b248ce" providerId="LiveId" clId="{D2582942-6584-4DBC-90AA-AFBFDF03BB96}" dt="2021-02-24T05:24:42.475" v="3742"/>
        <pc:sldMkLst>
          <pc:docMk/>
          <pc:sldMk cId="802329200" sldId="256"/>
        </pc:sldMkLst>
        <pc:spChg chg="mod">
          <ac:chgData name="Kim Taehee" userId="55602ba0e1b248ce" providerId="LiveId" clId="{D2582942-6584-4DBC-90AA-AFBFDF03BB96}" dt="2021-02-24T05:24:42.475" v="3742"/>
          <ac:spMkLst>
            <pc:docMk/>
            <pc:sldMk cId="802329200" sldId="256"/>
            <ac:spMk id="2" creationId="{902CA77B-A48E-4E9B-A2D8-45A34A47AE06}"/>
          </ac:spMkLst>
        </pc:spChg>
        <pc:spChg chg="mod">
          <ac:chgData name="Kim Taehee" userId="55602ba0e1b248ce" providerId="LiveId" clId="{D2582942-6584-4DBC-90AA-AFBFDF03BB96}" dt="2021-02-23T08:11:39.577" v="3016"/>
          <ac:spMkLst>
            <pc:docMk/>
            <pc:sldMk cId="802329200" sldId="256"/>
            <ac:spMk id="5" creationId="{F8156917-ED0C-45E2-8BB6-555E03D375D3}"/>
          </ac:spMkLst>
        </pc:spChg>
        <pc:cxnChg chg="add del mod">
          <ac:chgData name="Kim Taehee" userId="55602ba0e1b248ce" providerId="LiveId" clId="{D2582942-6584-4DBC-90AA-AFBFDF03BB96}" dt="2021-02-22T05:35:26.172" v="1405"/>
          <ac:cxnSpMkLst>
            <pc:docMk/>
            <pc:sldMk cId="802329200" sldId="256"/>
            <ac:cxnSpMk id="6" creationId="{AA926D69-9652-401B-92B9-53EBD012C25A}"/>
          </ac:cxnSpMkLst>
        </pc:cxnChg>
      </pc:sldChg>
      <pc:sldChg chg="addSp delSp modSp new mod addCm delCm">
        <pc:chgData name="Kim Taehee" userId="55602ba0e1b248ce" providerId="LiveId" clId="{D2582942-6584-4DBC-90AA-AFBFDF03BB96}" dt="2021-02-26T04:11:41.415" v="4120" actId="1076"/>
        <pc:sldMkLst>
          <pc:docMk/>
          <pc:sldMk cId="3014711957" sldId="257"/>
        </pc:sldMkLst>
        <pc:spChg chg="del">
          <ac:chgData name="Kim Taehee" userId="55602ba0e1b248ce" providerId="LiveId" clId="{D2582942-6584-4DBC-90AA-AFBFDF03BB96}" dt="2021-02-22T04:19:02.307" v="1" actId="478"/>
          <ac:spMkLst>
            <pc:docMk/>
            <pc:sldMk cId="3014711957" sldId="257"/>
            <ac:spMk id="2" creationId="{F109EEDD-48F8-4A83-9D18-DF6788F98DEF}"/>
          </ac:spMkLst>
        </pc:spChg>
        <pc:spChg chg="del">
          <ac:chgData name="Kim Taehee" userId="55602ba0e1b248ce" providerId="LiveId" clId="{D2582942-6584-4DBC-90AA-AFBFDF03BB96}" dt="2021-02-22T04:19:03.083" v="2" actId="478"/>
          <ac:spMkLst>
            <pc:docMk/>
            <pc:sldMk cId="3014711957" sldId="257"/>
            <ac:spMk id="3" creationId="{D0A9F318-4041-45E4-8B56-BB324B274692}"/>
          </ac:spMkLst>
        </pc:spChg>
        <pc:spChg chg="add del mod topLvl">
          <ac:chgData name="Kim Taehee" userId="55602ba0e1b248ce" providerId="LiveId" clId="{D2582942-6584-4DBC-90AA-AFBFDF03BB96}" dt="2021-02-22T04:30:18.779" v="27" actId="478"/>
          <ac:spMkLst>
            <pc:docMk/>
            <pc:sldMk cId="3014711957" sldId="257"/>
            <ac:spMk id="8" creationId="{08D1A9CE-E51E-43D1-ADAC-F9A159D030D9}"/>
          </ac:spMkLst>
        </pc:spChg>
        <pc:spChg chg="add del mod topLvl">
          <ac:chgData name="Kim Taehee" userId="55602ba0e1b248ce" providerId="LiveId" clId="{D2582942-6584-4DBC-90AA-AFBFDF03BB96}" dt="2021-02-22T06:42:59.767" v="2803" actId="165"/>
          <ac:spMkLst>
            <pc:docMk/>
            <pc:sldMk cId="3014711957" sldId="257"/>
            <ac:spMk id="9" creationId="{AC4435FB-80C4-4A9A-A59C-5804AC51CD64}"/>
          </ac:spMkLst>
        </pc:spChg>
        <pc:spChg chg="add mod topLvl">
          <ac:chgData name="Kim Taehee" userId="55602ba0e1b248ce" providerId="LiveId" clId="{D2582942-6584-4DBC-90AA-AFBFDF03BB96}" dt="2021-02-22T06:42:59.767" v="2803" actId="165"/>
          <ac:spMkLst>
            <pc:docMk/>
            <pc:sldMk cId="3014711957" sldId="257"/>
            <ac:spMk id="15" creationId="{55D18979-D37A-4CE5-89B3-7178C5B99C52}"/>
          </ac:spMkLst>
        </pc:spChg>
        <pc:spChg chg="add del mod">
          <ac:chgData name="Kim Taehee" userId="55602ba0e1b248ce" providerId="LiveId" clId="{D2582942-6584-4DBC-90AA-AFBFDF03BB96}" dt="2021-02-22T06:09:47.588" v="1970" actId="478"/>
          <ac:spMkLst>
            <pc:docMk/>
            <pc:sldMk cId="3014711957" sldId="257"/>
            <ac:spMk id="25" creationId="{5D4DAC81-74F9-4A9C-8269-702124125456}"/>
          </ac:spMkLst>
        </pc:spChg>
        <pc:spChg chg="add mod">
          <ac:chgData name="Kim Taehee" userId="55602ba0e1b248ce" providerId="LiveId" clId="{D2582942-6584-4DBC-90AA-AFBFDF03BB96}" dt="2021-02-22T05:43:34.261" v="1616" actId="164"/>
          <ac:spMkLst>
            <pc:docMk/>
            <pc:sldMk cId="3014711957" sldId="257"/>
            <ac:spMk id="38" creationId="{3D6BF570-2633-4695-8BD0-FF7252CAE75A}"/>
          </ac:spMkLst>
        </pc:spChg>
        <pc:spChg chg="add mod">
          <ac:chgData name="Kim Taehee" userId="55602ba0e1b248ce" providerId="LiveId" clId="{D2582942-6584-4DBC-90AA-AFBFDF03BB96}" dt="2021-02-22T05:43:34.261" v="1616" actId="164"/>
          <ac:spMkLst>
            <pc:docMk/>
            <pc:sldMk cId="3014711957" sldId="257"/>
            <ac:spMk id="49" creationId="{783202CE-23C8-4693-AAB9-C558482CBAAE}"/>
          </ac:spMkLst>
        </pc:spChg>
        <pc:spChg chg="mod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55" creationId="{BCAA5C2C-D01C-4073-AB0A-87DCE3915ABE}"/>
          </ac:spMkLst>
        </pc:spChg>
        <pc:spChg chg="mod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58" creationId="{352CD0E5-7BC1-4362-B6BA-458967DA5DDC}"/>
          </ac:spMkLst>
        </pc:spChg>
        <pc:spChg chg="add mod topLvl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66" creationId="{0485F0DE-728E-4379-9F33-BB2706998357}"/>
          </ac:spMkLst>
        </pc:spChg>
        <pc:spChg chg="add mod topLvl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67" creationId="{F9FD4E19-A863-4662-A437-9DD58F19E105}"/>
          </ac:spMkLst>
        </pc:spChg>
        <pc:spChg chg="add mod topLvl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83" creationId="{722725FE-63BD-4A6D-B30B-354C918DF360}"/>
          </ac:spMkLst>
        </pc:spChg>
        <pc:spChg chg="add mod">
          <ac:chgData name="Kim Taehee" userId="55602ba0e1b248ce" providerId="LiveId" clId="{D2582942-6584-4DBC-90AA-AFBFDF03BB96}" dt="2021-02-24T01:22:33.051" v="3651" actId="1076"/>
          <ac:spMkLst>
            <pc:docMk/>
            <pc:sldMk cId="3014711957" sldId="257"/>
            <ac:spMk id="86" creationId="{C6F11ED5-D0FA-4144-9253-1B538688C2E5}"/>
          </ac:spMkLst>
        </pc:spChg>
        <pc:spChg chg="add del mod">
          <ac:chgData name="Kim Taehee" userId="55602ba0e1b248ce" providerId="LiveId" clId="{D2582942-6584-4DBC-90AA-AFBFDF03BB96}" dt="2021-02-22T06:22:19.784" v="2269" actId="21"/>
          <ac:spMkLst>
            <pc:docMk/>
            <pc:sldMk cId="3014711957" sldId="257"/>
            <ac:spMk id="98" creationId="{CBF24FDF-8CCB-48F7-8576-FE3F51CDA10C}"/>
          </ac:spMkLst>
        </pc:spChg>
        <pc:spChg chg="add del mod">
          <ac:chgData name="Kim Taehee" userId="55602ba0e1b248ce" providerId="LiveId" clId="{D2582942-6584-4DBC-90AA-AFBFDF03BB96}" dt="2021-02-22T06:22:24.974" v="2271"/>
          <ac:spMkLst>
            <pc:docMk/>
            <pc:sldMk cId="3014711957" sldId="257"/>
            <ac:spMk id="99" creationId="{E91729CC-1117-47EE-903E-564CEAF67B4D}"/>
          </ac:spMkLst>
        </pc:spChg>
        <pc:spChg chg="add mod topLvl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100" creationId="{35CE33ED-14BA-4A5B-8B84-76969C86F348}"/>
          </ac:spMkLst>
        </pc:spChg>
        <pc:spChg chg="add del mod">
          <ac:chgData name="Kim Taehee" userId="55602ba0e1b248ce" providerId="LiveId" clId="{D2582942-6584-4DBC-90AA-AFBFDF03BB96}" dt="2021-02-22T06:22:47.831" v="2283"/>
          <ac:spMkLst>
            <pc:docMk/>
            <pc:sldMk cId="3014711957" sldId="257"/>
            <ac:spMk id="101" creationId="{1D00D510-AF67-4CFF-A8F2-E1AF211AF7C3}"/>
          </ac:spMkLst>
        </pc:spChg>
        <pc:spChg chg="add mod topLvl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102" creationId="{DB2A06E2-3BD4-4EB3-B45E-8757ABFEE992}"/>
          </ac:spMkLst>
        </pc:spChg>
        <pc:spChg chg="add mod topLvl">
          <ac:chgData name="Kim Taehee" userId="55602ba0e1b248ce" providerId="LiveId" clId="{D2582942-6584-4DBC-90AA-AFBFDF03BB96}" dt="2021-02-22T06:42:59.767" v="2803" actId="165"/>
          <ac:spMkLst>
            <pc:docMk/>
            <pc:sldMk cId="3014711957" sldId="257"/>
            <ac:spMk id="103" creationId="{9640B143-3261-4C20-8807-3B4B6681A356}"/>
          </ac:spMkLst>
        </pc:spChg>
        <pc:spChg chg="add mod topLvl">
          <ac:chgData name="Kim Taehee" userId="55602ba0e1b248ce" providerId="LiveId" clId="{D2582942-6584-4DBC-90AA-AFBFDF03BB96}" dt="2021-02-22T07:00:35.589" v="2854" actId="165"/>
          <ac:spMkLst>
            <pc:docMk/>
            <pc:sldMk cId="3014711957" sldId="257"/>
            <ac:spMk id="104" creationId="{0AEE59FA-5A2A-420D-95CE-E756A24C4F0B}"/>
          </ac:spMkLst>
        </pc:spChg>
        <pc:spChg chg="del mod topLvl">
          <ac:chgData name="Kim Taehee" userId="55602ba0e1b248ce" providerId="LiveId" clId="{D2582942-6584-4DBC-90AA-AFBFDF03BB96}" dt="2021-02-22T06:23:31.412" v="2300" actId="478"/>
          <ac:spMkLst>
            <pc:docMk/>
            <pc:sldMk cId="3014711957" sldId="257"/>
            <ac:spMk id="109" creationId="{92122152-614D-4371-86DD-C0E126EFF4A5}"/>
          </ac:spMkLst>
        </pc:spChg>
        <pc:spChg chg="del mod topLvl">
          <ac:chgData name="Kim Taehee" userId="55602ba0e1b248ce" providerId="LiveId" clId="{D2582942-6584-4DBC-90AA-AFBFDF03BB96}" dt="2021-02-22T06:23:39.508" v="2303" actId="478"/>
          <ac:spMkLst>
            <pc:docMk/>
            <pc:sldMk cId="3014711957" sldId="257"/>
            <ac:spMk id="112" creationId="{0D8218FF-BC23-48D6-B8BC-3C311DED3B85}"/>
          </ac:spMkLst>
        </pc:spChg>
        <pc:spChg chg="add del mod">
          <ac:chgData name="Kim Taehee" userId="55602ba0e1b248ce" providerId="LiveId" clId="{D2582942-6584-4DBC-90AA-AFBFDF03BB96}" dt="2021-02-22T06:23:51.513" v="2306"/>
          <ac:spMkLst>
            <pc:docMk/>
            <pc:sldMk cId="3014711957" sldId="257"/>
            <ac:spMk id="113" creationId="{A76EAA9E-6486-4561-B21B-23DBE3E38A4F}"/>
          </ac:spMkLst>
        </pc:spChg>
        <pc:spChg chg="add mod">
          <ac:chgData name="Kim Taehee" userId="55602ba0e1b248ce" providerId="LiveId" clId="{D2582942-6584-4DBC-90AA-AFBFDF03BB96}" dt="2021-02-22T07:00:55.396" v="2870" actId="1076"/>
          <ac:spMkLst>
            <pc:docMk/>
            <pc:sldMk cId="3014711957" sldId="257"/>
            <ac:spMk id="114" creationId="{D480D309-8F1F-40FB-8BE3-0F3093A089EB}"/>
          </ac:spMkLst>
        </pc:spChg>
        <pc:grpChg chg="add del mod">
          <ac:chgData name="Kim Taehee" userId="55602ba0e1b248ce" providerId="LiveId" clId="{D2582942-6584-4DBC-90AA-AFBFDF03BB96}" dt="2021-02-22T04:29:37.038" v="18" actId="165"/>
          <ac:grpSpMkLst>
            <pc:docMk/>
            <pc:sldMk cId="3014711957" sldId="257"/>
            <ac:grpSpMk id="12" creationId="{8FC754DA-ADDA-4991-8851-ED2D2B47B376}"/>
          </ac:grpSpMkLst>
        </pc:grpChg>
        <pc:grpChg chg="add del mod">
          <ac:chgData name="Kim Taehee" userId="55602ba0e1b248ce" providerId="LiveId" clId="{D2582942-6584-4DBC-90AA-AFBFDF03BB96}" dt="2021-02-22T04:30:00.522" v="21" actId="165"/>
          <ac:grpSpMkLst>
            <pc:docMk/>
            <pc:sldMk cId="3014711957" sldId="257"/>
            <ac:grpSpMk id="13" creationId="{14299BA3-E706-4A2C-93E1-8E955F9A5A5A}"/>
          </ac:grpSpMkLst>
        </pc:grpChg>
        <pc:grpChg chg="add mod topLvl">
          <ac:chgData name="Kim Taehee" userId="55602ba0e1b248ce" providerId="LiveId" clId="{D2582942-6584-4DBC-90AA-AFBFDF03BB96}" dt="2021-02-22T06:42:59.767" v="2803" actId="165"/>
          <ac:grpSpMkLst>
            <pc:docMk/>
            <pc:sldMk cId="3014711957" sldId="257"/>
            <ac:grpSpMk id="14" creationId="{B0883A87-0F62-4B49-BA50-D8B1B012A417}"/>
          </ac:grpSpMkLst>
        </pc:grpChg>
        <pc:grpChg chg="add del mod">
          <ac:chgData name="Kim Taehee" userId="55602ba0e1b248ce" providerId="LiveId" clId="{D2582942-6584-4DBC-90AA-AFBFDF03BB96}" dt="2021-02-22T04:35:09.635" v="110" actId="165"/>
          <ac:grpSpMkLst>
            <pc:docMk/>
            <pc:sldMk cId="3014711957" sldId="257"/>
            <ac:grpSpMk id="18" creationId="{E1B8D099-DB79-44D8-854D-682FC0020451}"/>
          </ac:grpSpMkLst>
        </pc:grpChg>
        <pc:grpChg chg="add del mod">
          <ac:chgData name="Kim Taehee" userId="55602ba0e1b248ce" providerId="LiveId" clId="{D2582942-6584-4DBC-90AA-AFBFDF03BB96}" dt="2021-02-22T05:22:29.555" v="185" actId="165"/>
          <ac:grpSpMkLst>
            <pc:docMk/>
            <pc:sldMk cId="3014711957" sldId="257"/>
            <ac:grpSpMk id="19" creationId="{B2BBB3D5-96D0-4119-A6CF-0560814F84C7}"/>
          </ac:grpSpMkLst>
        </pc:grpChg>
        <pc:grpChg chg="add mod">
          <ac:chgData name="Kim Taehee" userId="55602ba0e1b248ce" providerId="LiveId" clId="{D2582942-6584-4DBC-90AA-AFBFDF03BB96}" dt="2021-02-22T06:06:15.443" v="1754" actId="1076"/>
          <ac:grpSpMkLst>
            <pc:docMk/>
            <pc:sldMk cId="3014711957" sldId="257"/>
            <ac:grpSpMk id="50" creationId="{5C7698EC-043A-492D-9601-440E61ADB883}"/>
          </ac:grpSpMkLst>
        </pc:grpChg>
        <pc:grpChg chg="add mod topLvl">
          <ac:chgData name="Kim Taehee" userId="55602ba0e1b248ce" providerId="LiveId" clId="{D2582942-6584-4DBC-90AA-AFBFDF03BB96}" dt="2021-02-22T07:00:35.589" v="2854" actId="165"/>
          <ac:grpSpMkLst>
            <pc:docMk/>
            <pc:sldMk cId="3014711957" sldId="257"/>
            <ac:grpSpMk id="51" creationId="{7DC5FDC7-C3F0-4611-A859-6B4671FA82A3}"/>
          </ac:grpSpMkLst>
        </pc:grpChg>
        <pc:grpChg chg="add del mod">
          <ac:chgData name="Kim Taehee" userId="55602ba0e1b248ce" providerId="LiveId" clId="{D2582942-6584-4DBC-90AA-AFBFDF03BB96}" dt="2021-02-22T06:01:24.085" v="1681" actId="165"/>
          <ac:grpSpMkLst>
            <pc:docMk/>
            <pc:sldMk cId="3014711957" sldId="257"/>
            <ac:grpSpMk id="69" creationId="{5A5A6C70-D32E-4403-9986-9170F48B153C}"/>
          </ac:grpSpMkLst>
        </pc:grpChg>
        <pc:grpChg chg="add del mod">
          <ac:chgData name="Kim Taehee" userId="55602ba0e1b248ce" providerId="LiveId" clId="{D2582942-6584-4DBC-90AA-AFBFDF03BB96}" dt="2021-02-22T06:01:21.909" v="1680"/>
          <ac:grpSpMkLst>
            <pc:docMk/>
            <pc:sldMk cId="3014711957" sldId="257"/>
            <ac:grpSpMk id="72" creationId="{AD892DF5-CD82-4BB2-B5CD-C3CE432A8ADA}"/>
          </ac:grpSpMkLst>
        </pc:grpChg>
        <pc:grpChg chg="add del mod">
          <ac:chgData name="Kim Taehee" userId="55602ba0e1b248ce" providerId="LiveId" clId="{D2582942-6584-4DBC-90AA-AFBFDF03BB96}" dt="2021-02-22T06:01:21.596" v="1679"/>
          <ac:grpSpMkLst>
            <pc:docMk/>
            <pc:sldMk cId="3014711957" sldId="257"/>
            <ac:grpSpMk id="75" creationId="{4E28BBA4-BF01-44A2-87D5-90AFF05D39BC}"/>
          </ac:grpSpMkLst>
        </pc:grpChg>
        <pc:grpChg chg="add del mod">
          <ac:chgData name="Kim Taehee" userId="55602ba0e1b248ce" providerId="LiveId" clId="{D2582942-6584-4DBC-90AA-AFBFDF03BB96}" dt="2021-02-22T06:23:26.046" v="2297" actId="165"/>
          <ac:grpSpMkLst>
            <pc:docMk/>
            <pc:sldMk cId="3014711957" sldId="257"/>
            <ac:grpSpMk id="105" creationId="{3887DBC6-80C1-48C2-8131-B7014F9A90E7}"/>
          </ac:grpSpMkLst>
        </pc:grpChg>
        <pc:grpChg chg="add del mod">
          <ac:chgData name="Kim Taehee" userId="55602ba0e1b248ce" providerId="LiveId" clId="{D2582942-6584-4DBC-90AA-AFBFDF03BB96}" dt="2021-02-22T06:42:59.767" v="2803" actId="165"/>
          <ac:grpSpMkLst>
            <pc:docMk/>
            <pc:sldMk cId="3014711957" sldId="257"/>
            <ac:grpSpMk id="115" creationId="{05201DFD-CEFF-4CB9-933D-FD736F5906C9}"/>
          </ac:grpSpMkLst>
        </pc:grpChg>
        <pc:grpChg chg="add del mod">
          <ac:chgData name="Kim Taehee" userId="55602ba0e1b248ce" providerId="LiveId" clId="{D2582942-6584-4DBC-90AA-AFBFDF03BB96}" dt="2021-02-22T07:00:35.589" v="2854" actId="165"/>
          <ac:grpSpMkLst>
            <pc:docMk/>
            <pc:sldMk cId="3014711957" sldId="257"/>
            <ac:grpSpMk id="116" creationId="{152F4F25-EA69-4A01-9BFC-106AE6DF708B}"/>
          </ac:grpSpMkLst>
        </pc:grpChg>
        <pc:picChg chg="add del mod">
          <ac:chgData name="Kim Taehee" userId="55602ba0e1b248ce" providerId="LiveId" clId="{D2582942-6584-4DBC-90AA-AFBFDF03BB96}" dt="2021-02-22T04:28:50.433" v="8" actId="478"/>
          <ac:picMkLst>
            <pc:docMk/>
            <pc:sldMk cId="3014711957" sldId="257"/>
            <ac:picMk id="4" creationId="{F91B8077-EB46-41F7-B851-CB9A74ECC68A}"/>
          </ac:picMkLst>
        </pc:picChg>
        <pc:picChg chg="add mod topLvl">
          <ac:chgData name="Kim Taehee" userId="55602ba0e1b248ce" providerId="LiveId" clId="{D2582942-6584-4DBC-90AA-AFBFDF03BB96}" dt="2021-02-22T06:42:59.767" v="2803" actId="165"/>
          <ac:picMkLst>
            <pc:docMk/>
            <pc:sldMk cId="3014711957" sldId="257"/>
            <ac:picMk id="5" creationId="{5E57BF22-AD67-4854-9863-0ADBEF4AE796}"/>
          </ac:picMkLst>
        </pc:picChg>
        <pc:picChg chg="add mod topLvl">
          <ac:chgData name="Kim Taehee" userId="55602ba0e1b248ce" providerId="LiveId" clId="{D2582942-6584-4DBC-90AA-AFBFDF03BB96}" dt="2021-02-22T06:42:59.767" v="2803" actId="165"/>
          <ac:picMkLst>
            <pc:docMk/>
            <pc:sldMk cId="3014711957" sldId="257"/>
            <ac:picMk id="6" creationId="{B6DBC325-05E5-4EBA-A7F2-DD775D4F118C}"/>
          </ac:picMkLst>
        </pc:picChg>
        <pc:picChg chg="add mod topLvl">
          <ac:chgData name="Kim Taehee" userId="55602ba0e1b248ce" providerId="LiveId" clId="{D2582942-6584-4DBC-90AA-AFBFDF03BB96}" dt="2021-02-22T06:42:59.767" v="2803" actId="165"/>
          <ac:picMkLst>
            <pc:docMk/>
            <pc:sldMk cId="3014711957" sldId="257"/>
            <ac:picMk id="7" creationId="{3A9F1C6F-DE50-4DB7-9720-7096D498C534}"/>
          </ac:picMkLst>
        </pc:picChg>
        <pc:picChg chg="add mod ord topLvl">
          <ac:chgData name="Kim Taehee" userId="55602ba0e1b248ce" providerId="LiveId" clId="{D2582942-6584-4DBC-90AA-AFBFDF03BB96}" dt="2021-02-26T04:11:41.415" v="4120" actId="1076"/>
          <ac:picMkLst>
            <pc:docMk/>
            <pc:sldMk cId="3014711957" sldId="257"/>
            <ac:picMk id="11" creationId="{D20F2F36-E433-48C8-929C-5850944CAB46}"/>
          </ac:picMkLst>
        </pc:picChg>
        <pc:picChg chg="add mod ord topLvl">
          <ac:chgData name="Kim Taehee" userId="55602ba0e1b248ce" providerId="LiveId" clId="{D2582942-6584-4DBC-90AA-AFBFDF03BB96}" dt="2021-02-22T06:42:59.767" v="2803" actId="165"/>
          <ac:picMkLst>
            <pc:docMk/>
            <pc:sldMk cId="3014711957" sldId="257"/>
            <ac:picMk id="17" creationId="{42A5C865-6BD4-4CF0-A083-226D0CF6B328}"/>
          </ac:picMkLst>
        </pc:picChg>
        <pc:picChg chg="add mod ord topLvl">
          <ac:chgData name="Kim Taehee" userId="55602ba0e1b248ce" providerId="LiveId" clId="{D2582942-6584-4DBC-90AA-AFBFDF03BB96}" dt="2021-02-22T06:42:59.767" v="2803" actId="165"/>
          <ac:picMkLst>
            <pc:docMk/>
            <pc:sldMk cId="3014711957" sldId="257"/>
            <ac:picMk id="27" creationId="{040A329C-DC77-4EB1-93E2-A7EF691999F3}"/>
          </ac:picMkLst>
        </pc:picChg>
        <pc:picChg chg="add mod">
          <ac:chgData name="Kim Taehee" userId="55602ba0e1b248ce" providerId="LiveId" clId="{D2582942-6584-4DBC-90AA-AFBFDF03BB96}" dt="2021-02-22T05:43:34.261" v="1616" actId="164"/>
          <ac:picMkLst>
            <pc:docMk/>
            <pc:sldMk cId="3014711957" sldId="257"/>
            <ac:picMk id="31" creationId="{1093BBFD-C3F4-4406-85A2-03CC56A4D695}"/>
          </ac:picMkLst>
        </pc:picChg>
        <pc:picChg chg="add del mod">
          <ac:chgData name="Kim Taehee" userId="55602ba0e1b248ce" providerId="LiveId" clId="{D2582942-6584-4DBC-90AA-AFBFDF03BB96}" dt="2021-02-22T05:39:29.091" v="1530" actId="478"/>
          <ac:picMkLst>
            <pc:docMk/>
            <pc:sldMk cId="3014711957" sldId="257"/>
            <ac:picMk id="32" creationId="{35D85073-8BA6-46A2-8112-02EAD62CA8E4}"/>
          </ac:picMkLst>
        </pc:picChg>
        <pc:picChg chg="add mod">
          <ac:chgData name="Kim Taehee" userId="55602ba0e1b248ce" providerId="LiveId" clId="{D2582942-6584-4DBC-90AA-AFBFDF03BB96}" dt="2021-02-22T05:43:34.261" v="1616" actId="164"/>
          <ac:picMkLst>
            <pc:docMk/>
            <pc:sldMk cId="3014711957" sldId="257"/>
            <ac:picMk id="33" creationId="{C4ABA3D7-E726-41D1-8038-0A77CDC5E268}"/>
          </ac:picMkLst>
        </pc:picChg>
        <pc:picChg chg="add del mod">
          <ac:chgData name="Kim Taehee" userId="55602ba0e1b248ce" providerId="LiveId" clId="{D2582942-6584-4DBC-90AA-AFBFDF03BB96}" dt="2021-02-22T05:42:43.315" v="1608" actId="478"/>
          <ac:picMkLst>
            <pc:docMk/>
            <pc:sldMk cId="3014711957" sldId="257"/>
            <ac:picMk id="48" creationId="{80B6F569-42EB-4BE9-97FF-08E404A672DF}"/>
          </ac:picMkLst>
        </pc:picChg>
        <pc:picChg chg="mod">
          <ac:chgData name="Kim Taehee" userId="55602ba0e1b248ce" providerId="LiveId" clId="{D2582942-6584-4DBC-90AA-AFBFDF03BB96}" dt="2021-02-22T07:00:35.589" v="2854" actId="165"/>
          <ac:picMkLst>
            <pc:docMk/>
            <pc:sldMk cId="3014711957" sldId="257"/>
            <ac:picMk id="52" creationId="{D601D4E6-C80C-484E-931E-099F8D2D6654}"/>
          </ac:picMkLst>
        </pc:picChg>
        <pc:picChg chg="mod">
          <ac:chgData name="Kim Taehee" userId="55602ba0e1b248ce" providerId="LiveId" clId="{D2582942-6584-4DBC-90AA-AFBFDF03BB96}" dt="2021-02-22T07:00:35.589" v="2854" actId="165"/>
          <ac:picMkLst>
            <pc:docMk/>
            <pc:sldMk cId="3014711957" sldId="257"/>
            <ac:picMk id="53" creationId="{C324BFA1-37DD-4338-A3A0-308DE86C6031}"/>
          </ac:picMkLst>
        </pc:picChg>
        <pc:picChg chg="mod topLvl">
          <ac:chgData name="Kim Taehee" userId="55602ba0e1b248ce" providerId="LiveId" clId="{D2582942-6584-4DBC-90AA-AFBFDF03BB96}" dt="2021-02-22T07:00:35.589" v="2854" actId="165"/>
          <ac:picMkLst>
            <pc:docMk/>
            <pc:sldMk cId="3014711957" sldId="257"/>
            <ac:picMk id="70" creationId="{D720E1B4-A34C-4143-B023-3630739AE6C8}"/>
          </ac:picMkLst>
        </pc:picChg>
        <pc:picChg chg="mod topLvl">
          <ac:chgData name="Kim Taehee" userId="55602ba0e1b248ce" providerId="LiveId" clId="{D2582942-6584-4DBC-90AA-AFBFDF03BB96}" dt="2021-02-22T07:00:35.589" v="2854" actId="165"/>
          <ac:picMkLst>
            <pc:docMk/>
            <pc:sldMk cId="3014711957" sldId="257"/>
            <ac:picMk id="71" creationId="{0EC7FEB6-126D-4975-B985-C6F90B5647A4}"/>
          </ac:picMkLst>
        </pc:picChg>
        <pc:picChg chg="mod">
          <ac:chgData name="Kim Taehee" userId="55602ba0e1b248ce" providerId="LiveId" clId="{D2582942-6584-4DBC-90AA-AFBFDF03BB96}" dt="2021-02-22T06:01:14.207" v="1673"/>
          <ac:picMkLst>
            <pc:docMk/>
            <pc:sldMk cId="3014711957" sldId="257"/>
            <ac:picMk id="73" creationId="{C9119005-1F24-4AFE-9FF7-5007C9E9AD8E}"/>
          </ac:picMkLst>
        </pc:picChg>
        <pc:picChg chg="mod">
          <ac:chgData name="Kim Taehee" userId="55602ba0e1b248ce" providerId="LiveId" clId="{D2582942-6584-4DBC-90AA-AFBFDF03BB96}" dt="2021-02-22T06:01:14.207" v="1673"/>
          <ac:picMkLst>
            <pc:docMk/>
            <pc:sldMk cId="3014711957" sldId="257"/>
            <ac:picMk id="74" creationId="{C943D8E0-31A3-4665-8551-8067E6B6028B}"/>
          </ac:picMkLst>
        </pc:picChg>
        <pc:picChg chg="mod">
          <ac:chgData name="Kim Taehee" userId="55602ba0e1b248ce" providerId="LiveId" clId="{D2582942-6584-4DBC-90AA-AFBFDF03BB96}" dt="2021-02-22T06:01:14.455" v="1674"/>
          <ac:picMkLst>
            <pc:docMk/>
            <pc:sldMk cId="3014711957" sldId="257"/>
            <ac:picMk id="76" creationId="{7655BFB7-B522-4C72-89E5-E24F7C47C970}"/>
          </ac:picMkLst>
        </pc:picChg>
        <pc:picChg chg="mod">
          <ac:chgData name="Kim Taehee" userId="55602ba0e1b248ce" providerId="LiveId" clId="{D2582942-6584-4DBC-90AA-AFBFDF03BB96}" dt="2021-02-22T06:01:14.455" v="1674"/>
          <ac:picMkLst>
            <pc:docMk/>
            <pc:sldMk cId="3014711957" sldId="257"/>
            <ac:picMk id="77" creationId="{014E32FA-EDA4-4F2B-BB12-75F67968021D}"/>
          </ac:picMkLst>
        </pc:picChg>
        <pc:picChg chg="add del mod">
          <ac:chgData name="Kim Taehee" userId="55602ba0e1b248ce" providerId="LiveId" clId="{D2582942-6584-4DBC-90AA-AFBFDF03BB96}" dt="2021-02-22T06:03:14.227" v="1751" actId="478"/>
          <ac:picMkLst>
            <pc:docMk/>
            <pc:sldMk cId="3014711957" sldId="257"/>
            <ac:picMk id="78" creationId="{DE2D24FF-AD33-48AF-A672-098FBB7BDC1A}"/>
          </ac:picMkLst>
        </pc:picChg>
        <pc:picChg chg="add del mod">
          <ac:chgData name="Kim Taehee" userId="55602ba0e1b248ce" providerId="LiveId" clId="{D2582942-6584-4DBC-90AA-AFBFDF03BB96}" dt="2021-02-22T06:03:14.227" v="1751" actId="478"/>
          <ac:picMkLst>
            <pc:docMk/>
            <pc:sldMk cId="3014711957" sldId="257"/>
            <ac:picMk id="79" creationId="{8488AE5B-3020-45B7-BF44-50969ECF58F9}"/>
          </ac:picMkLst>
        </pc:picChg>
        <pc:picChg chg="add mod topLvl">
          <ac:chgData name="Kim Taehee" userId="55602ba0e1b248ce" providerId="LiveId" clId="{D2582942-6584-4DBC-90AA-AFBFDF03BB96}" dt="2021-02-22T07:00:35.589" v="2854" actId="165"/>
          <ac:picMkLst>
            <pc:docMk/>
            <pc:sldMk cId="3014711957" sldId="257"/>
            <ac:picMk id="84" creationId="{968A06AF-91BC-431D-9F92-BE834768EA58}"/>
          </ac:picMkLst>
        </pc:picChg>
        <pc:picChg chg="add mod topLvl">
          <ac:chgData name="Kim Taehee" userId="55602ba0e1b248ce" providerId="LiveId" clId="{D2582942-6584-4DBC-90AA-AFBFDF03BB96}" dt="2021-02-22T07:00:35.589" v="2854" actId="165"/>
          <ac:picMkLst>
            <pc:docMk/>
            <pc:sldMk cId="3014711957" sldId="257"/>
            <ac:picMk id="85" creationId="{C35B7C45-269A-4DB3-A16E-CB5B1CF63527}"/>
          </ac:picMkLst>
        </pc:picChg>
        <pc:picChg chg="del mod topLvl">
          <ac:chgData name="Kim Taehee" userId="55602ba0e1b248ce" providerId="LiveId" clId="{D2582942-6584-4DBC-90AA-AFBFDF03BB96}" dt="2021-02-22T06:23:31.412" v="2300" actId="478"/>
          <ac:picMkLst>
            <pc:docMk/>
            <pc:sldMk cId="3014711957" sldId="257"/>
            <ac:picMk id="106" creationId="{A85272E3-07A2-404E-BF4C-E0BF983E4870}"/>
          </ac:picMkLst>
        </pc:picChg>
        <pc:picChg chg="del mod topLvl">
          <ac:chgData name="Kim Taehee" userId="55602ba0e1b248ce" providerId="LiveId" clId="{D2582942-6584-4DBC-90AA-AFBFDF03BB96}" dt="2021-02-22T06:23:31.412" v="2300" actId="478"/>
          <ac:picMkLst>
            <pc:docMk/>
            <pc:sldMk cId="3014711957" sldId="257"/>
            <ac:picMk id="107" creationId="{8F6F46C1-06EF-45FF-B8CF-8681D4038E7D}"/>
          </ac:picMkLst>
        </pc:picChg>
        <pc:cxnChg chg="add mod or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21" creationId="{E73E9C03-5555-40F9-8FE6-5B931E41C182}"/>
          </ac:cxnSpMkLst>
        </pc:cxnChg>
        <pc:cxnChg chg="add mod topLvl">
          <ac:chgData name="Kim Taehee" userId="55602ba0e1b248ce" providerId="LiveId" clId="{D2582942-6584-4DBC-90AA-AFBFDF03BB96}" dt="2021-02-22T06:42:59.767" v="2803" actId="165"/>
          <ac:cxnSpMkLst>
            <pc:docMk/>
            <pc:sldMk cId="3014711957" sldId="257"/>
            <ac:cxnSpMk id="23" creationId="{3B3926A3-3317-4A8A-BFA7-4A0050E7C68D}"/>
          </ac:cxnSpMkLst>
        </pc:cxnChg>
        <pc:cxnChg chg="add mod topLvl">
          <ac:chgData name="Kim Taehee" userId="55602ba0e1b248ce" providerId="LiveId" clId="{D2582942-6584-4DBC-90AA-AFBFDF03BB96}" dt="2021-02-22T07:00:45.326" v="2868" actId="1037"/>
          <ac:cxnSpMkLst>
            <pc:docMk/>
            <pc:sldMk cId="3014711957" sldId="257"/>
            <ac:cxnSpMk id="28" creationId="{5B6327B9-749D-4DC7-B711-9C305B983110}"/>
          </ac:cxnSpMkLst>
        </pc:cxnChg>
        <pc:cxnChg chg="add mod">
          <ac:chgData name="Kim Taehee" userId="55602ba0e1b248ce" providerId="LiveId" clId="{D2582942-6584-4DBC-90AA-AFBFDF03BB96}" dt="2021-02-22T05:43:34.261" v="1616" actId="164"/>
          <ac:cxnSpMkLst>
            <pc:docMk/>
            <pc:sldMk cId="3014711957" sldId="257"/>
            <ac:cxnSpMk id="34" creationId="{44B6C50D-C221-44BF-A01B-DB187760E529}"/>
          </ac:cxnSpMkLst>
        </pc:cxnChg>
        <pc:cxnChg chg="add del mod">
          <ac:chgData name="Kim Taehee" userId="55602ba0e1b248ce" providerId="LiveId" clId="{D2582942-6584-4DBC-90AA-AFBFDF03BB96}" dt="2021-02-22T05:39:56.180" v="1538"/>
          <ac:cxnSpMkLst>
            <pc:docMk/>
            <pc:sldMk cId="3014711957" sldId="257"/>
            <ac:cxnSpMk id="37" creationId="{639BCCA9-2D65-4D55-ADB5-35195B7B1B78}"/>
          </ac:cxnSpMkLst>
        </pc:cxnChg>
        <pc:cxnChg chg="add mod">
          <ac:chgData name="Kim Taehee" userId="55602ba0e1b248ce" providerId="LiveId" clId="{D2582942-6584-4DBC-90AA-AFBFDF03BB96}" dt="2021-02-22T05:43:34.261" v="1616" actId="164"/>
          <ac:cxnSpMkLst>
            <pc:docMk/>
            <pc:sldMk cId="3014711957" sldId="257"/>
            <ac:cxnSpMk id="39" creationId="{2F873AE7-A768-45AC-A49B-7AC4E59AE97B}"/>
          </ac:cxnSpMkLst>
        </pc:cxnChg>
        <pc:cxnChg chg="add mod">
          <ac:chgData name="Kim Taehee" userId="55602ba0e1b248ce" providerId="LiveId" clId="{D2582942-6584-4DBC-90AA-AFBFDF03BB96}" dt="2021-02-22T05:43:34.261" v="1616" actId="164"/>
          <ac:cxnSpMkLst>
            <pc:docMk/>
            <pc:sldMk cId="3014711957" sldId="257"/>
            <ac:cxnSpMk id="45" creationId="{CA637A44-2516-46B8-803D-214CD93CBDDF}"/>
          </ac:cxnSpMkLst>
        </pc:cxnChg>
        <pc:cxnChg chg="add del mod">
          <ac:chgData name="Kim Taehee" userId="55602ba0e1b248ce" providerId="LiveId" clId="{D2582942-6584-4DBC-90AA-AFBFDF03BB96}" dt="2021-02-22T05:42:26.315" v="1603" actId="478"/>
          <ac:cxnSpMkLst>
            <pc:docMk/>
            <pc:sldMk cId="3014711957" sldId="257"/>
            <ac:cxnSpMk id="46" creationId="{AF2034BA-E315-4030-988E-941257829A32}"/>
          </ac:cxnSpMkLst>
        </pc:cxnChg>
        <pc:cxnChg chg="mod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54" creationId="{0A3AD528-98DB-41E0-9703-64558071C7BC}"/>
          </ac:cxnSpMkLst>
        </pc:cxnChg>
        <pc:cxnChg chg="mod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56" creationId="{BD179C38-2713-49D2-9B99-62B43E7CABDA}"/>
          </ac:cxnSpMkLst>
        </pc:cxnChg>
        <pc:cxnChg chg="mod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57" creationId="{F058810A-32F7-4852-8F67-C7BF32AD4E07}"/>
          </ac:cxnSpMkLst>
        </pc:cxnChg>
        <pc:cxnChg chg="add mo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61" creationId="{D7817144-6440-431B-9AFC-C3AEE61F5582}"/>
          </ac:cxnSpMkLst>
        </pc:cxnChg>
        <pc:cxnChg chg="add mo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64" creationId="{8279034C-F2B8-464D-84F1-2760F91967B1}"/>
          </ac:cxnSpMkLst>
        </pc:cxnChg>
        <pc:cxnChg chg="add del mod">
          <ac:chgData name="Kim Taehee" userId="55602ba0e1b248ce" providerId="LiveId" clId="{D2582942-6584-4DBC-90AA-AFBFDF03BB96}" dt="2021-02-22T05:44:43.797" v="1639"/>
          <ac:cxnSpMkLst>
            <pc:docMk/>
            <pc:sldMk cId="3014711957" sldId="257"/>
            <ac:cxnSpMk id="65" creationId="{0F9DC5B7-AAD5-425E-8841-4EFF686B9E41}"/>
          </ac:cxnSpMkLst>
        </pc:cxnChg>
        <pc:cxnChg chg="add mo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80" creationId="{51148057-74CA-4BEF-9883-5163D7ED771C}"/>
          </ac:cxnSpMkLst>
        </pc:cxnChg>
        <pc:cxnChg chg="add del mod">
          <ac:chgData name="Kim Taehee" userId="55602ba0e1b248ce" providerId="LiveId" clId="{D2582942-6584-4DBC-90AA-AFBFDF03BB96}" dt="2021-02-22T06:02:16.165" v="1701"/>
          <ac:cxnSpMkLst>
            <pc:docMk/>
            <pc:sldMk cId="3014711957" sldId="257"/>
            <ac:cxnSpMk id="82" creationId="{BFE3CA0E-8462-4498-B00E-C989EAE93340}"/>
          </ac:cxnSpMkLst>
        </pc:cxnChg>
        <pc:cxnChg chg="add mo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88" creationId="{B94AEB93-A3B1-4BE6-8A74-105B26B6D660}"/>
          </ac:cxnSpMkLst>
        </pc:cxnChg>
        <pc:cxnChg chg="add mo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90" creationId="{9189B0FC-0C57-4CAE-B63F-9E58F72E4142}"/>
          </ac:cxnSpMkLst>
        </pc:cxnChg>
        <pc:cxnChg chg="add mod topLvl">
          <ac:chgData name="Kim Taehee" userId="55602ba0e1b248ce" providerId="LiveId" clId="{D2582942-6584-4DBC-90AA-AFBFDF03BB96}" dt="2021-02-22T06:42:59.767" v="2803" actId="165"/>
          <ac:cxnSpMkLst>
            <pc:docMk/>
            <pc:sldMk cId="3014711957" sldId="257"/>
            <ac:cxnSpMk id="91" creationId="{9A2DC72C-9610-407B-9D8D-DFECA2DDDB13}"/>
          </ac:cxnSpMkLst>
        </pc:cxnChg>
        <pc:cxnChg chg="add mod topLvl">
          <ac:chgData name="Kim Taehee" userId="55602ba0e1b248ce" providerId="LiveId" clId="{D2582942-6584-4DBC-90AA-AFBFDF03BB96}" dt="2021-02-22T07:00:35.589" v="2854" actId="165"/>
          <ac:cxnSpMkLst>
            <pc:docMk/>
            <pc:sldMk cId="3014711957" sldId="257"/>
            <ac:cxnSpMk id="97" creationId="{71A3C4BB-FBAC-4274-B00A-0BC060CF4B6F}"/>
          </ac:cxnSpMkLst>
        </pc:cxnChg>
        <pc:cxnChg chg="del mod topLvl">
          <ac:chgData name="Kim Taehee" userId="55602ba0e1b248ce" providerId="LiveId" clId="{D2582942-6584-4DBC-90AA-AFBFDF03BB96}" dt="2021-02-22T06:23:31.412" v="2300" actId="478"/>
          <ac:cxnSpMkLst>
            <pc:docMk/>
            <pc:sldMk cId="3014711957" sldId="257"/>
            <ac:cxnSpMk id="108" creationId="{BF341C71-798E-4482-9B18-4E55598FC35C}"/>
          </ac:cxnSpMkLst>
        </pc:cxnChg>
        <pc:cxnChg chg="del mod topLvl">
          <ac:chgData name="Kim Taehee" userId="55602ba0e1b248ce" providerId="LiveId" clId="{D2582942-6584-4DBC-90AA-AFBFDF03BB96}" dt="2021-02-22T06:23:31.412" v="2300" actId="478"/>
          <ac:cxnSpMkLst>
            <pc:docMk/>
            <pc:sldMk cId="3014711957" sldId="257"/>
            <ac:cxnSpMk id="110" creationId="{21C815DE-4BB2-4C55-8945-FC82905D7098}"/>
          </ac:cxnSpMkLst>
        </pc:cxnChg>
        <pc:cxnChg chg="del mod topLvl">
          <ac:chgData name="Kim Taehee" userId="55602ba0e1b248ce" providerId="LiveId" clId="{D2582942-6584-4DBC-90AA-AFBFDF03BB96}" dt="2021-02-22T06:23:31.412" v="2300" actId="478"/>
          <ac:cxnSpMkLst>
            <pc:docMk/>
            <pc:sldMk cId="3014711957" sldId="257"/>
            <ac:cxnSpMk id="111" creationId="{89A2EBE3-0E7D-4BDA-B1C9-05B7EFB07E05}"/>
          </ac:cxnSpMkLst>
        </pc:cxnChg>
      </pc:sldChg>
      <pc:sldChg chg="addSp delSp modSp new add del mod">
        <pc:chgData name="Kim Taehee" userId="55602ba0e1b248ce" providerId="LiveId" clId="{D2582942-6584-4DBC-90AA-AFBFDF03BB96}" dt="2021-02-24T01:37:39.263" v="3670" actId="47"/>
        <pc:sldMkLst>
          <pc:docMk/>
          <pc:sldMk cId="522496453" sldId="258"/>
        </pc:sldMkLst>
        <pc:spChg chg="add 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2" creationId="{988A8798-EC7D-4DF3-A356-3511834A8CB8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5" creationId="{328223AE-2777-431B-B61A-FA27F0E13329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6" creationId="{5DC7C648-A189-490A-BDF6-EEED8E35F6E9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9" creationId="{D01A4ED1-9368-4369-BF8E-C72415342906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12" creationId="{618B95F3-BBA5-4CCC-8194-CE01F235AA04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13" creationId="{F966054A-F5E3-4B91-9872-263F45EDFE88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16" creationId="{6266C3D0-8138-462E-A560-C4735F37DAE0}"/>
          </ac:spMkLst>
        </pc:spChg>
        <pc:spChg chg="add 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17" creationId="{E4ACB822-E1A0-47E1-BF9A-654A0878AB5A}"/>
          </ac:spMkLst>
        </pc:spChg>
        <pc:spChg chg="mod topLvl">
          <ac:chgData name="Kim Taehee" userId="55602ba0e1b248ce" providerId="LiveId" clId="{D2582942-6584-4DBC-90AA-AFBFDF03BB96}" dt="2021-02-22T06:00:57.949" v="1670" actId="165"/>
          <ac:spMkLst>
            <pc:docMk/>
            <pc:sldMk cId="522496453" sldId="258"/>
            <ac:spMk id="24" creationId="{5C05AC61-E31D-4C9F-9DCB-CA80C1B43136}"/>
          </ac:spMkLst>
        </pc:spChg>
        <pc:spChg chg="mod topLvl">
          <ac:chgData name="Kim Taehee" userId="55602ba0e1b248ce" providerId="LiveId" clId="{D2582942-6584-4DBC-90AA-AFBFDF03BB96}" dt="2021-02-22T06:00:57.949" v="1670" actId="165"/>
          <ac:spMkLst>
            <pc:docMk/>
            <pc:sldMk cId="522496453" sldId="258"/>
            <ac:spMk id="25" creationId="{ECBC996F-4A5E-48F8-BD83-3D444231811A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33" creationId="{60C4DB66-F03A-42A0-9C9E-27C742081C9B}"/>
          </ac:spMkLst>
        </pc:spChg>
        <pc:spChg chg="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34" creationId="{82D59411-300C-4FC6-8A4E-F8E78C4BEE62}"/>
          </ac:spMkLst>
        </pc:spChg>
        <pc:spChg chg="add mod">
          <ac:chgData name="Kim Taehee" userId="55602ba0e1b248ce" providerId="LiveId" clId="{D2582942-6584-4DBC-90AA-AFBFDF03BB96}" dt="2021-02-22T04:25:19.883" v="5"/>
          <ac:spMkLst>
            <pc:docMk/>
            <pc:sldMk cId="522496453" sldId="258"/>
            <ac:spMk id="35" creationId="{D807E591-929C-470A-B59B-443D2D6558E8}"/>
          </ac:spMkLst>
        </pc:spChg>
        <pc:spChg chg="add mod">
          <ac:chgData name="Kim Taehee" userId="55602ba0e1b248ce" providerId="LiveId" clId="{D2582942-6584-4DBC-90AA-AFBFDF03BB96}" dt="2021-02-22T04:30:16.335" v="26"/>
          <ac:spMkLst>
            <pc:docMk/>
            <pc:sldMk cId="522496453" sldId="258"/>
            <ac:spMk id="36" creationId="{BAEFECE7-7C53-4D4B-90C3-A942CD42DDEC}"/>
          </ac:spMkLst>
        </pc:spChg>
        <pc:spChg chg="mod">
          <ac:chgData name="Kim Taehee" userId="55602ba0e1b248ce" providerId="LiveId" clId="{D2582942-6584-4DBC-90AA-AFBFDF03BB96}" dt="2021-02-22T07:52:17.824" v="2894"/>
          <ac:spMkLst>
            <pc:docMk/>
            <pc:sldMk cId="522496453" sldId="258"/>
            <ac:spMk id="37" creationId="{3296F0D0-9A3D-467E-BE62-0D908F0D226B}"/>
          </ac:spMkLst>
        </pc:spChg>
        <pc:spChg chg="add mod">
          <ac:chgData name="Kim Taehee" userId="55602ba0e1b248ce" providerId="LiveId" clId="{D2582942-6584-4DBC-90AA-AFBFDF03BB96}" dt="2021-02-22T06:43:08.549" v="2805" actId="164"/>
          <ac:spMkLst>
            <pc:docMk/>
            <pc:sldMk cId="522496453" sldId="258"/>
            <ac:spMk id="42" creationId="{B67F6DE3-D709-4E4F-B24F-9548400B42E7}"/>
          </ac:spMkLst>
        </pc:spChg>
        <pc:spChg chg="add mod">
          <ac:chgData name="Kim Taehee" userId="55602ba0e1b248ce" providerId="LiveId" clId="{D2582942-6584-4DBC-90AA-AFBFDF03BB96}" dt="2021-02-22T06:43:08.549" v="2805" actId="164"/>
          <ac:spMkLst>
            <pc:docMk/>
            <pc:sldMk cId="522496453" sldId="258"/>
            <ac:spMk id="43" creationId="{7B643A3B-CAD1-41D4-8F82-818CA1AB785F}"/>
          </ac:spMkLst>
        </pc:spChg>
        <pc:spChg chg="add mod">
          <ac:chgData name="Kim Taehee" userId="55602ba0e1b248ce" providerId="LiveId" clId="{D2582942-6584-4DBC-90AA-AFBFDF03BB96}" dt="2021-02-22T06:43:08.549" v="2805" actId="164"/>
          <ac:spMkLst>
            <pc:docMk/>
            <pc:sldMk cId="522496453" sldId="258"/>
            <ac:spMk id="46" creationId="{5F66C821-58E0-45E3-91E1-213FD7331099}"/>
          </ac:spMkLst>
        </pc:spChg>
        <pc:grpChg chg="add mod">
          <ac:chgData name="Kim Taehee" userId="55602ba0e1b248ce" providerId="LiveId" clId="{D2582942-6584-4DBC-90AA-AFBFDF03BB96}" dt="2021-02-22T04:25:19.883" v="5"/>
          <ac:grpSpMkLst>
            <pc:docMk/>
            <pc:sldMk cId="522496453" sldId="258"/>
            <ac:grpSpMk id="3" creationId="{C428A58B-F15A-4EAA-A66A-446C03B506BE}"/>
          </ac:grpSpMkLst>
        </pc:grpChg>
        <pc:grpChg chg="mod">
          <ac:chgData name="Kim Taehee" userId="55602ba0e1b248ce" providerId="LiveId" clId="{D2582942-6584-4DBC-90AA-AFBFDF03BB96}" dt="2021-02-22T04:25:19.883" v="5"/>
          <ac:grpSpMkLst>
            <pc:docMk/>
            <pc:sldMk cId="522496453" sldId="258"/>
            <ac:grpSpMk id="4" creationId="{AF055E0A-2B01-4CA1-9059-46562A9BB8A4}"/>
          </ac:grpSpMkLst>
        </pc:grpChg>
        <pc:grpChg chg="add mod">
          <ac:chgData name="Kim Taehee" userId="55602ba0e1b248ce" providerId="LiveId" clId="{D2582942-6584-4DBC-90AA-AFBFDF03BB96}" dt="2021-02-22T04:25:19.883" v="5"/>
          <ac:grpSpMkLst>
            <pc:docMk/>
            <pc:sldMk cId="522496453" sldId="258"/>
            <ac:grpSpMk id="10" creationId="{78FD58C9-F373-467A-B0EC-BBA086C1A11B}"/>
          </ac:grpSpMkLst>
        </pc:grpChg>
        <pc:grpChg chg="mod">
          <ac:chgData name="Kim Taehee" userId="55602ba0e1b248ce" providerId="LiveId" clId="{D2582942-6584-4DBC-90AA-AFBFDF03BB96}" dt="2021-02-22T04:25:19.883" v="5"/>
          <ac:grpSpMkLst>
            <pc:docMk/>
            <pc:sldMk cId="522496453" sldId="258"/>
            <ac:grpSpMk id="11" creationId="{6E5FF326-3D89-4707-9D54-0DD19BEAE5BE}"/>
          </ac:grpSpMkLst>
        </pc:grpChg>
        <pc:grpChg chg="add del mod">
          <ac:chgData name="Kim Taehee" userId="55602ba0e1b248ce" providerId="LiveId" clId="{D2582942-6584-4DBC-90AA-AFBFDF03BB96}" dt="2021-02-22T06:00:57.949" v="1670" actId="165"/>
          <ac:grpSpMkLst>
            <pc:docMk/>
            <pc:sldMk cId="522496453" sldId="258"/>
            <ac:grpSpMk id="21" creationId="{1618C42C-AB18-42CC-953A-0B4969CBF46B}"/>
          </ac:grpSpMkLst>
        </pc:grpChg>
        <pc:grpChg chg="mod topLvl">
          <ac:chgData name="Kim Taehee" userId="55602ba0e1b248ce" providerId="LiveId" clId="{D2582942-6584-4DBC-90AA-AFBFDF03BB96}" dt="2021-02-22T06:00:57.949" v="1670" actId="165"/>
          <ac:grpSpMkLst>
            <pc:docMk/>
            <pc:sldMk cId="522496453" sldId="258"/>
            <ac:grpSpMk id="23" creationId="{2599AB4B-586D-4EF0-9F7B-F46C6DD5AD06}"/>
          </ac:grpSpMkLst>
        </pc:grpChg>
        <pc:grpChg chg="mod topLvl">
          <ac:chgData name="Kim Taehee" userId="55602ba0e1b248ce" providerId="LiveId" clId="{D2582942-6584-4DBC-90AA-AFBFDF03BB96}" dt="2021-02-22T06:00:57.949" v="1670" actId="165"/>
          <ac:grpSpMkLst>
            <pc:docMk/>
            <pc:sldMk cId="522496453" sldId="258"/>
            <ac:grpSpMk id="26" creationId="{41DBA544-BC47-461A-8FB1-4244A22EA1E1}"/>
          </ac:grpSpMkLst>
        </pc:grpChg>
        <pc:grpChg chg="add del mod">
          <ac:chgData name="Kim Taehee" userId="55602ba0e1b248ce" providerId="LiveId" clId="{D2582942-6584-4DBC-90AA-AFBFDF03BB96}" dt="2021-02-22T05:20:30.986" v="121" actId="478"/>
          <ac:grpSpMkLst>
            <pc:docMk/>
            <pc:sldMk cId="522496453" sldId="258"/>
            <ac:grpSpMk id="32" creationId="{D8744B4D-30D4-4677-9EEC-92655B9A03CE}"/>
          </ac:grpSpMkLst>
        </pc:grpChg>
        <pc:grpChg chg="add mod">
          <ac:chgData name="Kim Taehee" userId="55602ba0e1b248ce" providerId="LiveId" clId="{D2582942-6584-4DBC-90AA-AFBFDF03BB96}" dt="2021-02-22T07:52:17.824" v="2894"/>
          <ac:grpSpMkLst>
            <pc:docMk/>
            <pc:sldMk cId="522496453" sldId="258"/>
            <ac:grpSpMk id="33" creationId="{B098948A-F589-4856-9255-1DC2C36BD66E}"/>
          </ac:grpSpMkLst>
        </pc:grpChg>
        <pc:grpChg chg="mod">
          <ac:chgData name="Kim Taehee" userId="55602ba0e1b248ce" providerId="LiveId" clId="{D2582942-6584-4DBC-90AA-AFBFDF03BB96}" dt="2021-02-22T07:52:17.824" v="2894"/>
          <ac:grpSpMkLst>
            <pc:docMk/>
            <pc:sldMk cId="522496453" sldId="258"/>
            <ac:grpSpMk id="34" creationId="{32B6CB71-D77C-44D4-ABB0-617D3A087214}"/>
          </ac:grpSpMkLst>
        </pc:grpChg>
        <pc:grpChg chg="add mod">
          <ac:chgData name="Kim Taehee" userId="55602ba0e1b248ce" providerId="LiveId" clId="{D2582942-6584-4DBC-90AA-AFBFDF03BB96}" dt="2021-02-22T06:43:08.549" v="2805" actId="164"/>
          <ac:grpSpMkLst>
            <pc:docMk/>
            <pc:sldMk cId="522496453" sldId="258"/>
            <ac:grpSpMk id="39" creationId="{C3797A44-9C03-410D-B8E6-8ED8570B3A08}"/>
          </ac:grpSpMkLst>
        </pc:grpChg>
        <pc:grpChg chg="add del mod">
          <ac:chgData name="Kim Taehee" userId="55602ba0e1b248ce" providerId="LiveId" clId="{D2582942-6584-4DBC-90AA-AFBFDF03BB96}" dt="2021-02-22T06:43:20.796" v="2810" actId="478"/>
          <ac:grpSpMkLst>
            <pc:docMk/>
            <pc:sldMk cId="522496453" sldId="258"/>
            <ac:grpSpMk id="47" creationId="{1391F20C-4C43-4CB6-B024-049CD9814ED1}"/>
          </ac:grpSpMkLst>
        </pc:grpChg>
        <pc:picChg chg="mod">
          <ac:chgData name="Kim Taehee" userId="55602ba0e1b248ce" providerId="LiveId" clId="{D2582942-6584-4DBC-90AA-AFBFDF03BB96}" dt="2021-02-22T04:25:19.883" v="5"/>
          <ac:picMkLst>
            <pc:docMk/>
            <pc:sldMk cId="522496453" sldId="258"/>
            <ac:picMk id="7" creationId="{A31E857F-523A-480B-97D5-4F105F12551E}"/>
          </ac:picMkLst>
        </pc:picChg>
        <pc:picChg chg="mod">
          <ac:chgData name="Kim Taehee" userId="55602ba0e1b248ce" providerId="LiveId" clId="{D2582942-6584-4DBC-90AA-AFBFDF03BB96}" dt="2021-02-22T04:25:19.883" v="5"/>
          <ac:picMkLst>
            <pc:docMk/>
            <pc:sldMk cId="522496453" sldId="258"/>
            <ac:picMk id="8" creationId="{B05515E7-98C2-4541-9EC7-2ED2E7243817}"/>
          </ac:picMkLst>
        </pc:picChg>
        <pc:picChg chg="mod">
          <ac:chgData name="Kim Taehee" userId="55602ba0e1b248ce" providerId="LiveId" clId="{D2582942-6584-4DBC-90AA-AFBFDF03BB96}" dt="2021-02-22T04:25:19.883" v="5"/>
          <ac:picMkLst>
            <pc:docMk/>
            <pc:sldMk cId="522496453" sldId="258"/>
            <ac:picMk id="14" creationId="{D49FA194-ACCC-483E-A894-266D439AF59B}"/>
          </ac:picMkLst>
        </pc:picChg>
        <pc:picChg chg="mod">
          <ac:chgData name="Kim Taehee" userId="55602ba0e1b248ce" providerId="LiveId" clId="{D2582942-6584-4DBC-90AA-AFBFDF03BB96}" dt="2021-02-22T04:25:19.883" v="5"/>
          <ac:picMkLst>
            <pc:docMk/>
            <pc:sldMk cId="522496453" sldId="258"/>
            <ac:picMk id="15" creationId="{06C62C0B-B419-49DE-B9D6-237316C085B0}"/>
          </ac:picMkLst>
        </pc:picChg>
        <pc:picChg chg="mod">
          <ac:chgData name="Kim Taehee" userId="55602ba0e1b248ce" providerId="LiveId" clId="{D2582942-6584-4DBC-90AA-AFBFDF03BB96}" dt="2021-02-22T06:00:57.949" v="1670" actId="165"/>
          <ac:picMkLst>
            <pc:docMk/>
            <pc:sldMk cId="522496453" sldId="258"/>
            <ac:picMk id="28" creationId="{68752DB4-BF04-446D-AD4F-E75E83851EDA}"/>
          </ac:picMkLst>
        </pc:picChg>
        <pc:picChg chg="mod">
          <ac:chgData name="Kim Taehee" userId="55602ba0e1b248ce" providerId="LiveId" clId="{D2582942-6584-4DBC-90AA-AFBFDF03BB96}" dt="2021-02-22T06:00:57.949" v="1670" actId="165"/>
          <ac:picMkLst>
            <pc:docMk/>
            <pc:sldMk cId="522496453" sldId="258"/>
            <ac:picMk id="29" creationId="{C730081F-61DF-4FBA-AF0D-53F137CB0724}"/>
          </ac:picMkLst>
        </pc:picChg>
        <pc:picChg chg="mod">
          <ac:chgData name="Kim Taehee" userId="55602ba0e1b248ce" providerId="LiveId" clId="{D2582942-6584-4DBC-90AA-AFBFDF03BB96}" dt="2021-02-22T06:00:57.949" v="1670" actId="165"/>
          <ac:picMkLst>
            <pc:docMk/>
            <pc:sldMk cId="522496453" sldId="258"/>
            <ac:picMk id="30" creationId="{5266D294-2186-471E-961B-4F758C1D4D0D}"/>
          </ac:picMkLst>
        </pc:picChg>
        <pc:picChg chg="mod">
          <ac:chgData name="Kim Taehee" userId="55602ba0e1b248ce" providerId="LiveId" clId="{D2582942-6584-4DBC-90AA-AFBFDF03BB96}" dt="2021-02-22T06:00:57.949" v="1670" actId="165"/>
          <ac:picMkLst>
            <pc:docMk/>
            <pc:sldMk cId="522496453" sldId="258"/>
            <ac:picMk id="31" creationId="{52C24F61-1165-4098-A634-08AB148CC564}"/>
          </ac:picMkLst>
        </pc:picChg>
        <pc:picChg chg="add del mod">
          <ac:chgData name="Kim Taehee" userId="55602ba0e1b248ce" providerId="LiveId" clId="{D2582942-6584-4DBC-90AA-AFBFDF03BB96}" dt="2021-02-22T05:39:13.668" v="1518"/>
          <ac:picMkLst>
            <pc:docMk/>
            <pc:sldMk cId="522496453" sldId="258"/>
            <ac:picMk id="37" creationId="{2F97C9E6-90B9-4E23-A2FD-D22C304A99A5}"/>
          </ac:picMkLst>
        </pc:picChg>
        <pc:picChg chg="mod">
          <ac:chgData name="Kim Taehee" userId="55602ba0e1b248ce" providerId="LiveId" clId="{D2582942-6584-4DBC-90AA-AFBFDF03BB96}" dt="2021-02-22T07:52:17.824" v="2894"/>
          <ac:picMkLst>
            <pc:docMk/>
            <pc:sldMk cId="522496453" sldId="258"/>
            <ac:picMk id="38" creationId="{845E4552-33F3-406B-ABB4-01F537B0A870}"/>
          </ac:picMkLst>
        </pc:picChg>
        <pc:picChg chg="add mod">
          <ac:chgData name="Kim Taehee" userId="55602ba0e1b248ce" providerId="LiveId" clId="{D2582942-6584-4DBC-90AA-AFBFDF03BB96}" dt="2021-02-22T06:43:08.549" v="2805" actId="164"/>
          <ac:picMkLst>
            <pc:docMk/>
            <pc:sldMk cId="522496453" sldId="258"/>
            <ac:picMk id="38" creationId="{F8033F3A-7BCD-46CD-B60C-F533E1105F8D}"/>
          </ac:picMkLst>
        </pc:picChg>
        <pc:picChg chg="mod">
          <ac:chgData name="Kim Taehee" userId="55602ba0e1b248ce" providerId="LiveId" clId="{D2582942-6584-4DBC-90AA-AFBFDF03BB96}" dt="2021-02-22T07:52:17.824" v="2894"/>
          <ac:picMkLst>
            <pc:docMk/>
            <pc:sldMk cId="522496453" sldId="258"/>
            <ac:picMk id="39" creationId="{BADBD858-FD8F-4A8E-8B06-BB73C14B438F}"/>
          </ac:picMkLst>
        </pc:picChg>
        <pc:picChg chg="mod">
          <ac:chgData name="Kim Taehee" userId="55602ba0e1b248ce" providerId="LiveId" clId="{D2582942-6584-4DBC-90AA-AFBFDF03BB96}" dt="2021-02-22T06:43:04.568" v="2804"/>
          <ac:picMkLst>
            <pc:docMk/>
            <pc:sldMk cId="522496453" sldId="258"/>
            <ac:picMk id="40" creationId="{CFEA1048-5894-454E-A98D-7371D6D90DC3}"/>
          </ac:picMkLst>
        </pc:picChg>
        <pc:picChg chg="mod">
          <ac:chgData name="Kim Taehee" userId="55602ba0e1b248ce" providerId="LiveId" clId="{D2582942-6584-4DBC-90AA-AFBFDF03BB96}" dt="2021-02-22T06:43:04.568" v="2804"/>
          <ac:picMkLst>
            <pc:docMk/>
            <pc:sldMk cId="522496453" sldId="258"/>
            <ac:picMk id="41" creationId="{A769818A-FB1C-49D2-BF96-7A808F8316E2}"/>
          </ac:picMkLst>
        </pc:picChg>
        <pc:picChg chg="add mod">
          <ac:chgData name="Kim Taehee" userId="55602ba0e1b248ce" providerId="LiveId" clId="{D2582942-6584-4DBC-90AA-AFBFDF03BB96}" dt="2021-02-22T06:43:08.549" v="2805" actId="164"/>
          <ac:picMkLst>
            <pc:docMk/>
            <pc:sldMk cId="522496453" sldId="258"/>
            <ac:picMk id="44" creationId="{5076EC4D-A461-4DE8-B2DB-787DD410B4D4}"/>
          </ac:picMkLst>
        </pc:picChg>
        <pc:cxnChg chg="add mod">
          <ac:chgData name="Kim Taehee" userId="55602ba0e1b248ce" providerId="LiveId" clId="{D2582942-6584-4DBC-90AA-AFBFDF03BB96}" dt="2021-02-22T04:25:19.883" v="5"/>
          <ac:cxnSpMkLst>
            <pc:docMk/>
            <pc:sldMk cId="522496453" sldId="258"/>
            <ac:cxnSpMk id="18" creationId="{6472989C-40A1-42EC-AA3A-0469103598D4}"/>
          </ac:cxnSpMkLst>
        </pc:cxnChg>
        <pc:cxnChg chg="add mod">
          <ac:chgData name="Kim Taehee" userId="55602ba0e1b248ce" providerId="LiveId" clId="{D2582942-6584-4DBC-90AA-AFBFDF03BB96}" dt="2021-02-22T04:25:19.883" v="5"/>
          <ac:cxnSpMkLst>
            <pc:docMk/>
            <pc:sldMk cId="522496453" sldId="258"/>
            <ac:cxnSpMk id="19" creationId="{5925CBD2-E9B2-44B3-BDC1-FE960EB4146F}"/>
          </ac:cxnSpMkLst>
        </pc:cxnChg>
        <pc:cxnChg chg="add mod">
          <ac:chgData name="Kim Taehee" userId="55602ba0e1b248ce" providerId="LiveId" clId="{D2582942-6584-4DBC-90AA-AFBFDF03BB96}" dt="2021-02-22T04:25:19.883" v="5"/>
          <ac:cxnSpMkLst>
            <pc:docMk/>
            <pc:sldMk cId="522496453" sldId="258"/>
            <ac:cxnSpMk id="20" creationId="{05AEA795-6F59-4D22-8468-4024552AFF92}"/>
          </ac:cxnSpMkLst>
        </pc:cxnChg>
        <pc:cxnChg chg="mod topLvl">
          <ac:chgData name="Kim Taehee" userId="55602ba0e1b248ce" providerId="LiveId" clId="{D2582942-6584-4DBC-90AA-AFBFDF03BB96}" dt="2021-02-22T06:00:57.949" v="1670" actId="165"/>
          <ac:cxnSpMkLst>
            <pc:docMk/>
            <pc:sldMk cId="522496453" sldId="258"/>
            <ac:cxnSpMk id="22" creationId="{1BDD24CF-7D58-4D34-86BC-21DCE253D8BB}"/>
          </ac:cxnSpMkLst>
        </pc:cxnChg>
        <pc:cxnChg chg="mod topLvl">
          <ac:chgData name="Kim Taehee" userId="55602ba0e1b248ce" providerId="LiveId" clId="{D2582942-6584-4DBC-90AA-AFBFDF03BB96}" dt="2021-02-22T06:00:57.949" v="1670" actId="165"/>
          <ac:cxnSpMkLst>
            <pc:docMk/>
            <pc:sldMk cId="522496453" sldId="258"/>
            <ac:cxnSpMk id="27" creationId="{888431E9-DB2A-456A-BC64-C62B06BEF5FD}"/>
          </ac:cxnSpMkLst>
        </pc:cxnChg>
        <pc:cxnChg chg="add mod">
          <ac:chgData name="Kim Taehee" userId="55602ba0e1b248ce" providerId="LiveId" clId="{D2582942-6584-4DBC-90AA-AFBFDF03BB96}" dt="2021-02-22T06:43:08.549" v="2805" actId="164"/>
          <ac:cxnSpMkLst>
            <pc:docMk/>
            <pc:sldMk cId="522496453" sldId="258"/>
            <ac:cxnSpMk id="45" creationId="{94CDEA2A-EE70-48B9-BD54-A3F6EE2B77CF}"/>
          </ac:cxnSpMkLst>
        </pc:cxnChg>
      </pc:sldChg>
      <pc:sldChg chg="addSp delSp modSp new mod ord modTransition modAnim">
        <pc:chgData name="Kim Taehee" userId="55602ba0e1b248ce" providerId="LiveId" clId="{D2582942-6584-4DBC-90AA-AFBFDF03BB96}" dt="2021-02-26T04:08:29.479" v="3941" actId="20577"/>
        <pc:sldMkLst>
          <pc:docMk/>
          <pc:sldMk cId="2718040739" sldId="259"/>
        </pc:sldMkLst>
        <pc:spChg chg="mod topLvl">
          <ac:chgData name="Kim Taehee" userId="55602ba0e1b248ce" providerId="LiveId" clId="{D2582942-6584-4DBC-90AA-AFBFDF03BB96}" dt="2021-02-23T02:18:51.192" v="2999" actId="1076"/>
          <ac:spMkLst>
            <pc:docMk/>
            <pc:sldMk cId="2718040739" sldId="259"/>
            <ac:spMk id="5" creationId="{92C6545F-F4B8-42A0-9090-466D2ACE2916}"/>
          </ac:spMkLst>
        </pc:spChg>
        <pc:spChg chg="mod topLvl">
          <ac:chgData name="Kim Taehee" userId="55602ba0e1b248ce" providerId="LiveId" clId="{D2582942-6584-4DBC-90AA-AFBFDF03BB96}" dt="2021-02-22T07:52:13.286" v="2891" actId="164"/>
          <ac:spMkLst>
            <pc:docMk/>
            <pc:sldMk cId="2718040739" sldId="259"/>
            <ac:spMk id="6" creationId="{82BDEBB8-5536-4CD0-8284-1DB71AA73ACC}"/>
          </ac:spMkLst>
        </pc:spChg>
        <pc:spChg chg="del mod topLvl">
          <ac:chgData name="Kim Taehee" userId="55602ba0e1b248ce" providerId="LiveId" clId="{D2582942-6584-4DBC-90AA-AFBFDF03BB96}" dt="2021-02-22T07:01:28.701" v="2873" actId="478"/>
          <ac:spMkLst>
            <pc:docMk/>
            <pc:sldMk cId="2718040739" sldId="259"/>
            <ac:spMk id="9" creationId="{70A59B6D-19A0-464C-AB5C-BC3A9FF7E1EC}"/>
          </ac:spMkLst>
        </pc:spChg>
        <pc:spChg chg="add mod">
          <ac:chgData name="Kim Taehee" userId="55602ba0e1b248ce" providerId="LiveId" clId="{D2582942-6584-4DBC-90AA-AFBFDF03BB96}" dt="2021-02-24T01:22:13.690" v="3645" actId="20577"/>
          <ac:spMkLst>
            <pc:docMk/>
            <pc:sldMk cId="2718040739" sldId="259"/>
            <ac:spMk id="16" creationId="{037B5727-B0AA-4DBB-8609-22347EE96587}"/>
          </ac:spMkLst>
        </pc:spChg>
        <pc:spChg chg="mod">
          <ac:chgData name="Kim Taehee" userId="55602ba0e1b248ce" providerId="LiveId" clId="{D2582942-6584-4DBC-90AA-AFBFDF03BB96}" dt="2021-02-26T04:08:29.479" v="3941" actId="20577"/>
          <ac:spMkLst>
            <pc:docMk/>
            <pc:sldMk cId="2718040739" sldId="259"/>
            <ac:spMk id="23" creationId="{37F16A95-37A4-4725-9BE1-0DF3560EFD2A}"/>
          </ac:spMkLst>
        </pc:spChg>
        <pc:spChg chg="add mod">
          <ac:chgData name="Kim Taehee" userId="55602ba0e1b248ce" providerId="LiveId" clId="{D2582942-6584-4DBC-90AA-AFBFDF03BB96}" dt="2021-02-23T02:19:11.531" v="3003" actId="164"/>
          <ac:spMkLst>
            <pc:docMk/>
            <pc:sldMk cId="2718040739" sldId="259"/>
            <ac:spMk id="27" creationId="{2230E595-17B4-4A0F-ADB2-8734F3DF4CA8}"/>
          </ac:spMkLst>
        </pc:spChg>
        <pc:grpChg chg="add del mod">
          <ac:chgData name="Kim Taehee" userId="55602ba0e1b248ce" providerId="LiveId" clId="{D2582942-6584-4DBC-90AA-AFBFDF03BB96}" dt="2021-02-22T07:01:24.366" v="2871" actId="165"/>
          <ac:grpSpMkLst>
            <pc:docMk/>
            <pc:sldMk cId="2718040739" sldId="259"/>
            <ac:grpSpMk id="2" creationId="{A2926668-D4D4-48FD-8B18-0E84A71D7CAA}"/>
          </ac:grpSpMkLst>
        </pc:grpChg>
        <pc:grpChg chg="mod topLvl">
          <ac:chgData name="Kim Taehee" userId="55602ba0e1b248ce" providerId="LiveId" clId="{D2582942-6584-4DBC-90AA-AFBFDF03BB96}" dt="2021-02-22T07:52:13.286" v="2891" actId="164"/>
          <ac:grpSpMkLst>
            <pc:docMk/>
            <pc:sldMk cId="2718040739" sldId="259"/>
            <ac:grpSpMk id="4" creationId="{93A2C216-4FF7-4332-AA6F-48FF460639F3}"/>
          </ac:grpSpMkLst>
        </pc:grpChg>
        <pc:grpChg chg="add del mod">
          <ac:chgData name="Kim Taehee" userId="55602ba0e1b248ce" providerId="LiveId" clId="{D2582942-6584-4DBC-90AA-AFBFDF03BB96}" dt="2021-02-22T07:34:56.911" v="2880" actId="165"/>
          <ac:grpSpMkLst>
            <pc:docMk/>
            <pc:sldMk cId="2718040739" sldId="259"/>
            <ac:grpSpMk id="12" creationId="{992F1B19-63B5-4E2E-8BF3-7524D33A92D0}"/>
          </ac:grpSpMkLst>
        </pc:grpChg>
        <pc:grpChg chg="add del mod">
          <ac:chgData name="Kim Taehee" userId="55602ba0e1b248ce" providerId="LiveId" clId="{D2582942-6584-4DBC-90AA-AFBFDF03BB96}" dt="2021-02-22T07:52:32.342" v="2896" actId="165"/>
          <ac:grpSpMkLst>
            <pc:docMk/>
            <pc:sldMk cId="2718040739" sldId="259"/>
            <ac:grpSpMk id="13" creationId="{2B4C4D89-4388-4DEA-9EEF-8C2D9408C48A}"/>
          </ac:grpSpMkLst>
        </pc:grpChg>
        <pc:grpChg chg="add del mod">
          <ac:chgData name="Kim Taehee" userId="55602ba0e1b248ce" providerId="LiveId" clId="{D2582942-6584-4DBC-90AA-AFBFDF03BB96}" dt="2021-02-22T07:52:17.029" v="2893" actId="478"/>
          <ac:grpSpMkLst>
            <pc:docMk/>
            <pc:sldMk cId="2718040739" sldId="259"/>
            <ac:grpSpMk id="14" creationId="{7DBACA0B-078E-4782-B619-A24881BF4B99}"/>
          </ac:grpSpMkLst>
        </pc:grpChg>
        <pc:grpChg chg="add del mod ord">
          <ac:chgData name="Kim Taehee" userId="55602ba0e1b248ce" providerId="LiveId" clId="{D2582942-6584-4DBC-90AA-AFBFDF03BB96}" dt="2021-02-23T02:18:36.050" v="2994" actId="165"/>
          <ac:grpSpMkLst>
            <pc:docMk/>
            <pc:sldMk cId="2718040739" sldId="259"/>
            <ac:grpSpMk id="15" creationId="{021BCC1E-7589-474B-840D-C006FF12889E}"/>
          </ac:grpSpMkLst>
        </pc:grpChg>
        <pc:grpChg chg="add del mod">
          <ac:chgData name="Kim Taehee" userId="55602ba0e1b248ce" providerId="LiveId" clId="{D2582942-6584-4DBC-90AA-AFBFDF03BB96}" dt="2021-02-23T02:16:15.311" v="2978" actId="165"/>
          <ac:grpSpMkLst>
            <pc:docMk/>
            <pc:sldMk cId="2718040739" sldId="259"/>
            <ac:grpSpMk id="19" creationId="{81F4E253-4FE6-4E19-A4A9-22B50520F6B8}"/>
          </ac:grpSpMkLst>
        </pc:grpChg>
        <pc:grpChg chg="mod topLvl">
          <ac:chgData name="Kim Taehee" userId="55602ba0e1b248ce" providerId="LiveId" clId="{D2582942-6584-4DBC-90AA-AFBFDF03BB96}" dt="2021-02-23T02:16:33.360" v="2984" actId="164"/>
          <ac:grpSpMkLst>
            <pc:docMk/>
            <pc:sldMk cId="2718040739" sldId="259"/>
            <ac:grpSpMk id="20" creationId="{7F053104-D83D-4D79-8BC6-40C332096095}"/>
          </ac:grpSpMkLst>
        </pc:grpChg>
        <pc:grpChg chg="mod">
          <ac:chgData name="Kim Taehee" userId="55602ba0e1b248ce" providerId="LiveId" clId="{D2582942-6584-4DBC-90AA-AFBFDF03BB96}" dt="2021-02-23T02:16:15.311" v="2978" actId="165"/>
          <ac:grpSpMkLst>
            <pc:docMk/>
            <pc:sldMk cId="2718040739" sldId="259"/>
            <ac:grpSpMk id="22" creationId="{7A7DAD11-5B8F-4183-BA04-4C00868FBF35}"/>
          </ac:grpSpMkLst>
        </pc:grpChg>
        <pc:grpChg chg="add mod">
          <ac:chgData name="Kim Taehee" userId="55602ba0e1b248ce" providerId="LiveId" clId="{D2582942-6584-4DBC-90AA-AFBFDF03BB96}" dt="2021-02-23T02:19:11.531" v="3003" actId="164"/>
          <ac:grpSpMkLst>
            <pc:docMk/>
            <pc:sldMk cId="2718040739" sldId="259"/>
            <ac:grpSpMk id="26" creationId="{2C052D38-A18F-4FCC-A6B3-BC359B6DFC6E}"/>
          </ac:grpSpMkLst>
        </pc:grpChg>
        <pc:grpChg chg="add mod">
          <ac:chgData name="Kim Taehee" userId="55602ba0e1b248ce" providerId="LiveId" clId="{D2582942-6584-4DBC-90AA-AFBFDF03BB96}" dt="2021-02-23T02:19:11.531" v="3003" actId="164"/>
          <ac:grpSpMkLst>
            <pc:docMk/>
            <pc:sldMk cId="2718040739" sldId="259"/>
            <ac:grpSpMk id="28" creationId="{A3C239F4-FC2E-4C17-B2C1-C9DDD3583737}"/>
          </ac:grpSpMkLst>
        </pc:grpChg>
        <pc:picChg chg="mod topLvl">
          <ac:chgData name="Kim Taehee" userId="55602ba0e1b248ce" providerId="LiveId" clId="{D2582942-6584-4DBC-90AA-AFBFDF03BB96}" dt="2021-02-23T02:18:51.192" v="2999" actId="1076"/>
          <ac:picMkLst>
            <pc:docMk/>
            <pc:sldMk cId="2718040739" sldId="259"/>
            <ac:picMk id="3" creationId="{7EB15E13-E389-4B7E-B31A-C502AB847527}"/>
          </ac:picMkLst>
        </pc:picChg>
        <pc:picChg chg="mod topLvl">
          <ac:chgData name="Kim Taehee" userId="55602ba0e1b248ce" providerId="LiveId" clId="{D2582942-6584-4DBC-90AA-AFBFDF03BB96}" dt="2021-02-23T02:18:51.192" v="2999" actId="1076"/>
          <ac:picMkLst>
            <pc:docMk/>
            <pc:sldMk cId="2718040739" sldId="259"/>
            <ac:picMk id="7" creationId="{E9EE8135-7053-4EB2-B297-AE1487B6A175}"/>
          </ac:picMkLst>
        </pc:picChg>
        <pc:picChg chg="add mod topLvl modCrop">
          <ac:chgData name="Kim Taehee" userId="55602ba0e1b248ce" providerId="LiveId" clId="{D2582942-6584-4DBC-90AA-AFBFDF03BB96}" dt="2021-02-26T04:05:16.517" v="3935" actId="732"/>
          <ac:picMkLst>
            <pc:docMk/>
            <pc:sldMk cId="2718040739" sldId="259"/>
            <ac:picMk id="9" creationId="{7B3BEC67-418F-4FE6-B127-539CAFD28470}"/>
          </ac:picMkLst>
        </pc:picChg>
        <pc:picChg chg="mod">
          <ac:chgData name="Kim Taehee" userId="55602ba0e1b248ce" providerId="LiveId" clId="{D2582942-6584-4DBC-90AA-AFBFDF03BB96}" dt="2021-02-22T07:34:56.911" v="2880" actId="165"/>
          <ac:picMkLst>
            <pc:docMk/>
            <pc:sldMk cId="2718040739" sldId="259"/>
            <ac:picMk id="10" creationId="{CEF42C7A-07D4-4200-AE6E-297D78B5876E}"/>
          </ac:picMkLst>
        </pc:picChg>
        <pc:picChg chg="mod">
          <ac:chgData name="Kim Taehee" userId="55602ba0e1b248ce" providerId="LiveId" clId="{D2582942-6584-4DBC-90AA-AFBFDF03BB96}" dt="2021-02-22T07:34:56.911" v="2880" actId="165"/>
          <ac:picMkLst>
            <pc:docMk/>
            <pc:sldMk cId="2718040739" sldId="259"/>
            <ac:picMk id="11" creationId="{C1DB1A4D-4AA6-4171-9B78-ADAC791B45DC}"/>
          </ac:picMkLst>
        </pc:picChg>
        <pc:picChg chg="add del">
          <ac:chgData name="Kim Taehee" userId="55602ba0e1b248ce" providerId="LiveId" clId="{D2582942-6584-4DBC-90AA-AFBFDF03BB96}" dt="2021-02-22T08:02:58.078" v="2966" actId="22"/>
          <ac:picMkLst>
            <pc:docMk/>
            <pc:sldMk cId="2718040739" sldId="259"/>
            <ac:picMk id="18" creationId="{B8DCBD1C-5480-44C7-99A0-7D7970C9B572}"/>
          </ac:picMkLst>
        </pc:picChg>
        <pc:picChg chg="mod topLvl">
          <ac:chgData name="Kim Taehee" userId="55602ba0e1b248ce" providerId="LiveId" clId="{D2582942-6584-4DBC-90AA-AFBFDF03BB96}" dt="2021-02-23T02:16:33.360" v="2984" actId="164"/>
          <ac:picMkLst>
            <pc:docMk/>
            <pc:sldMk cId="2718040739" sldId="259"/>
            <ac:picMk id="21" creationId="{2DFD9499-FE08-426A-AF40-41785EED6EA1}"/>
          </ac:picMkLst>
        </pc:picChg>
        <pc:picChg chg="mod">
          <ac:chgData name="Kim Taehee" userId="55602ba0e1b248ce" providerId="LiveId" clId="{D2582942-6584-4DBC-90AA-AFBFDF03BB96}" dt="2021-02-23T02:16:15.311" v="2978" actId="165"/>
          <ac:picMkLst>
            <pc:docMk/>
            <pc:sldMk cId="2718040739" sldId="259"/>
            <ac:picMk id="24" creationId="{48C44179-7931-462B-92EA-15E5C768CF12}"/>
          </ac:picMkLst>
        </pc:picChg>
        <pc:picChg chg="mod">
          <ac:chgData name="Kim Taehee" userId="55602ba0e1b248ce" providerId="LiveId" clId="{D2582942-6584-4DBC-90AA-AFBFDF03BB96}" dt="2021-02-23T02:16:15.311" v="2978" actId="165"/>
          <ac:picMkLst>
            <pc:docMk/>
            <pc:sldMk cId="2718040739" sldId="259"/>
            <ac:picMk id="25" creationId="{D29AC19C-1C64-4505-811F-E9BA291ADFBB}"/>
          </ac:picMkLst>
        </pc:picChg>
        <pc:cxnChg chg="del mod topLvl">
          <ac:chgData name="Kim Taehee" userId="55602ba0e1b248ce" providerId="LiveId" clId="{D2582942-6584-4DBC-90AA-AFBFDF03BB96}" dt="2021-02-22T07:35:01.262" v="2882" actId="478"/>
          <ac:cxnSpMkLst>
            <pc:docMk/>
            <pc:sldMk cId="2718040739" sldId="259"/>
            <ac:cxnSpMk id="8" creationId="{7ED57FCA-B631-4360-9834-17AE7A6879B9}"/>
          </ac:cxnSpMkLst>
        </pc:cxnChg>
      </pc:sldChg>
      <pc:sldChg chg="addSp delSp modSp new mod">
        <pc:chgData name="Kim Taehee" userId="55602ba0e1b248ce" providerId="LiveId" clId="{D2582942-6584-4DBC-90AA-AFBFDF03BB96}" dt="2021-02-24T05:23:59.151" v="3733" actId="1076"/>
        <pc:sldMkLst>
          <pc:docMk/>
          <pc:sldMk cId="4289046467" sldId="260"/>
        </pc:sldMkLst>
        <pc:spChg chg="del mod topLvl">
          <ac:chgData name="Kim Taehee" userId="55602ba0e1b248ce" providerId="LiveId" clId="{D2582942-6584-4DBC-90AA-AFBFDF03BB96}" dt="2021-02-24T01:19:02.904" v="3633" actId="478"/>
          <ac:spMkLst>
            <pc:docMk/>
            <pc:sldMk cId="4289046467" sldId="260"/>
            <ac:spMk id="4" creationId="{D629E761-A445-453A-93B5-705DB2B3E2A9}"/>
          </ac:spMkLst>
        </pc:spChg>
        <pc:spChg chg="add del mod">
          <ac:chgData name="Kim Taehee" userId="55602ba0e1b248ce" providerId="LiveId" clId="{D2582942-6584-4DBC-90AA-AFBFDF03BB96}" dt="2021-02-24T01:22:52.716" v="3657"/>
          <ac:spMkLst>
            <pc:docMk/>
            <pc:sldMk cId="4289046467" sldId="260"/>
            <ac:spMk id="13" creationId="{EACADD91-2BE6-419F-925F-5301B444C7F5}"/>
          </ac:spMkLst>
        </pc:spChg>
        <pc:grpChg chg="add del mod">
          <ac:chgData name="Kim Taehee" userId="55602ba0e1b248ce" providerId="LiveId" clId="{D2582942-6584-4DBC-90AA-AFBFDF03BB96}" dt="2021-02-22T08:01:38.381" v="2952" actId="165"/>
          <ac:grpSpMkLst>
            <pc:docMk/>
            <pc:sldMk cId="4289046467" sldId="260"/>
            <ac:grpSpMk id="2" creationId="{1A1F0B43-2872-49D3-9AAC-58298B3C8643}"/>
          </ac:grpSpMkLst>
        </pc:grpChg>
        <pc:grpChg chg="del mod topLvl">
          <ac:chgData name="Kim Taehee" userId="55602ba0e1b248ce" providerId="LiveId" clId="{D2582942-6584-4DBC-90AA-AFBFDF03BB96}" dt="2021-02-24T00:32:11.776" v="3044" actId="165"/>
          <ac:grpSpMkLst>
            <pc:docMk/>
            <pc:sldMk cId="4289046467" sldId="260"/>
            <ac:grpSpMk id="3" creationId="{C19CB5B6-9725-4B35-9373-BB5C4B8286F1}"/>
          </ac:grpSpMkLst>
        </pc:grpChg>
        <pc:grpChg chg="add del mod topLvl">
          <ac:chgData name="Kim Taehee" userId="55602ba0e1b248ce" providerId="LiveId" clId="{D2582942-6584-4DBC-90AA-AFBFDF03BB96}" dt="2021-02-24T00:32:07.537" v="3043" actId="165"/>
          <ac:grpSpMkLst>
            <pc:docMk/>
            <pc:sldMk cId="4289046467" sldId="260"/>
            <ac:grpSpMk id="7" creationId="{D3EB46BA-663A-49A9-B30C-A2A33A19EB01}"/>
          </ac:grpSpMkLst>
        </pc:grpChg>
        <pc:grpChg chg="add del mod">
          <ac:chgData name="Kim Taehee" userId="55602ba0e1b248ce" providerId="LiveId" clId="{D2582942-6584-4DBC-90AA-AFBFDF03BB96}" dt="2021-02-24T00:32:03.439" v="3042" actId="165"/>
          <ac:grpSpMkLst>
            <pc:docMk/>
            <pc:sldMk cId="4289046467" sldId="260"/>
            <ac:grpSpMk id="10" creationId="{3D2DE590-7ECE-4F74-A418-EA28CAAB274C}"/>
          </ac:grpSpMkLst>
        </pc:grpChg>
        <pc:picChg chg="del mod topLvl">
          <ac:chgData name="Kim Taehee" userId="55602ba0e1b248ce" providerId="LiveId" clId="{D2582942-6584-4DBC-90AA-AFBFDF03BB96}" dt="2021-02-24T01:19:03.664" v="3634" actId="478"/>
          <ac:picMkLst>
            <pc:docMk/>
            <pc:sldMk cId="4289046467" sldId="260"/>
            <ac:picMk id="5" creationId="{5D5B12F1-6A28-45B9-A6B7-EFF11E3DB33C}"/>
          </ac:picMkLst>
        </pc:picChg>
        <pc:picChg chg="del mod topLvl">
          <ac:chgData name="Kim Taehee" userId="55602ba0e1b248ce" providerId="LiveId" clId="{D2582942-6584-4DBC-90AA-AFBFDF03BB96}" dt="2021-02-24T01:19:04.038" v="3635" actId="478"/>
          <ac:picMkLst>
            <pc:docMk/>
            <pc:sldMk cId="4289046467" sldId="260"/>
            <ac:picMk id="6" creationId="{27173D28-4820-4601-B6FA-B839959EA72E}"/>
          </ac:picMkLst>
        </pc:picChg>
        <pc:picChg chg="add del mod topLvl">
          <ac:chgData name="Kim Taehee" userId="55602ba0e1b248ce" providerId="LiveId" clId="{D2582942-6584-4DBC-90AA-AFBFDF03BB96}" dt="2021-02-24T01:19:02.904" v="3633" actId="478"/>
          <ac:picMkLst>
            <pc:docMk/>
            <pc:sldMk cId="4289046467" sldId="260"/>
            <ac:picMk id="9" creationId="{B02E8453-40B2-453B-95F6-879AA18825B8}"/>
          </ac:picMkLst>
        </pc:picChg>
        <pc:picChg chg="add del mod">
          <ac:chgData name="Kim Taehee" userId="55602ba0e1b248ce" providerId="LiveId" clId="{D2582942-6584-4DBC-90AA-AFBFDF03BB96}" dt="2021-02-24T01:23:38.566" v="3659" actId="478"/>
          <ac:picMkLst>
            <pc:docMk/>
            <pc:sldMk cId="4289046467" sldId="260"/>
            <ac:picMk id="12" creationId="{F2F93201-AD28-4CFA-AAFB-82AE6DFB01FA}"/>
          </ac:picMkLst>
        </pc:picChg>
        <pc:picChg chg="add mod">
          <ac:chgData name="Kim Taehee" userId="55602ba0e1b248ce" providerId="LiveId" clId="{D2582942-6584-4DBC-90AA-AFBFDF03BB96}" dt="2021-02-24T05:23:59.151" v="3733" actId="1076"/>
          <ac:picMkLst>
            <pc:docMk/>
            <pc:sldMk cId="4289046467" sldId="260"/>
            <ac:picMk id="15" creationId="{E907EB46-F6DA-461B-ADD3-7D2AD0FFBC29}"/>
          </ac:picMkLst>
        </pc:picChg>
        <pc:picChg chg="add mod">
          <ac:chgData name="Kim Taehee" userId="55602ba0e1b248ce" providerId="LiveId" clId="{D2582942-6584-4DBC-90AA-AFBFDF03BB96}" dt="2021-02-24T05:23:54.883" v="3732" actId="1076"/>
          <ac:picMkLst>
            <pc:docMk/>
            <pc:sldMk cId="4289046467" sldId="260"/>
            <ac:picMk id="17" creationId="{6654CE70-B0BB-4072-9BA9-A93E6CA4E521}"/>
          </ac:picMkLst>
        </pc:picChg>
      </pc:sldChg>
      <pc:sldChg chg="addSp delSp modSp new mod">
        <pc:chgData name="Kim Taehee" userId="55602ba0e1b248ce" providerId="LiveId" clId="{D2582942-6584-4DBC-90AA-AFBFDF03BB96}" dt="2021-02-26T04:29:25.629" v="4302" actId="1076"/>
        <pc:sldMkLst>
          <pc:docMk/>
          <pc:sldMk cId="3662646063" sldId="261"/>
        </pc:sldMkLst>
        <pc:spChg chg="add mod">
          <ac:chgData name="Kim Taehee" userId="55602ba0e1b248ce" providerId="LiveId" clId="{D2582942-6584-4DBC-90AA-AFBFDF03BB96}" dt="2021-02-24T01:22:41.848" v="3652" actId="14100"/>
          <ac:spMkLst>
            <pc:docMk/>
            <pc:sldMk cId="3662646063" sldId="261"/>
            <ac:spMk id="2" creationId="{765963F0-03EB-44F3-B9FB-96EFAD9767AA}"/>
          </ac:spMkLst>
        </pc:spChg>
        <pc:spChg chg="add mod">
          <ac:chgData name="Kim Taehee" userId="55602ba0e1b248ce" providerId="LiveId" clId="{D2582942-6584-4DBC-90AA-AFBFDF03BB96}" dt="2021-02-26T03:23:59.278" v="3794" actId="20577"/>
          <ac:spMkLst>
            <pc:docMk/>
            <pc:sldMk cId="3662646063" sldId="261"/>
            <ac:spMk id="4" creationId="{1526A1EF-E0F1-4F20-A629-7483B43ECBC3}"/>
          </ac:spMkLst>
        </pc:spChg>
        <pc:spChg chg="add mod">
          <ac:chgData name="Kim Taehee" userId="55602ba0e1b248ce" providerId="LiveId" clId="{D2582942-6584-4DBC-90AA-AFBFDF03BB96}" dt="2021-02-26T04:29:25.629" v="4302" actId="1076"/>
          <ac:spMkLst>
            <pc:docMk/>
            <pc:sldMk cId="3662646063" sldId="261"/>
            <ac:spMk id="6" creationId="{98AD9872-5834-41ED-BA57-0E896D8EAB2D}"/>
          </ac:spMkLst>
        </pc:spChg>
        <pc:spChg chg="add mod">
          <ac:chgData name="Kim Taehee" userId="55602ba0e1b248ce" providerId="LiveId" clId="{D2582942-6584-4DBC-90AA-AFBFDF03BB96}" dt="2021-02-24T01:18:57.987" v="3632" actId="1076"/>
          <ac:spMkLst>
            <pc:docMk/>
            <pc:sldMk cId="3662646063" sldId="261"/>
            <ac:spMk id="11" creationId="{FAFAA083-14AA-4FE1-8CA0-27058AF7DB0B}"/>
          </ac:spMkLst>
        </pc:spChg>
        <pc:spChg chg="add del mod">
          <ac:chgData name="Kim Taehee" userId="55602ba0e1b248ce" providerId="LiveId" clId="{D2582942-6584-4DBC-90AA-AFBFDF03BB96}" dt="2021-02-24T01:15:10.213" v="3544"/>
          <ac:spMkLst>
            <pc:docMk/>
            <pc:sldMk cId="3662646063" sldId="261"/>
            <ac:spMk id="12" creationId="{8B5BB84E-94D1-43AB-B787-36892813016B}"/>
          </ac:spMkLst>
        </pc:spChg>
        <pc:spChg chg="add mod">
          <ac:chgData name="Kim Taehee" userId="55602ba0e1b248ce" providerId="LiveId" clId="{D2582942-6584-4DBC-90AA-AFBFDF03BB96}" dt="2021-02-24T01:18:57.987" v="3632" actId="1076"/>
          <ac:spMkLst>
            <pc:docMk/>
            <pc:sldMk cId="3662646063" sldId="261"/>
            <ac:spMk id="13" creationId="{0A7818CA-D109-4253-B714-FACFE9415410}"/>
          </ac:spMkLst>
        </pc:spChg>
        <pc:spChg chg="add mod">
          <ac:chgData name="Kim Taehee" userId="55602ba0e1b248ce" providerId="LiveId" clId="{D2582942-6584-4DBC-90AA-AFBFDF03BB96}" dt="2021-02-24T01:18:57.987" v="3632" actId="1076"/>
          <ac:spMkLst>
            <pc:docMk/>
            <pc:sldMk cId="3662646063" sldId="261"/>
            <ac:spMk id="14" creationId="{9592FED2-4409-4F0D-92FE-9352D5B3A3FD}"/>
          </ac:spMkLst>
        </pc:spChg>
        <pc:spChg chg="add mod">
          <ac:chgData name="Kim Taehee" userId="55602ba0e1b248ce" providerId="LiveId" clId="{D2582942-6584-4DBC-90AA-AFBFDF03BB96}" dt="2021-02-26T04:28:18.926" v="4269" actId="1076"/>
          <ac:spMkLst>
            <pc:docMk/>
            <pc:sldMk cId="3662646063" sldId="261"/>
            <ac:spMk id="25" creationId="{C948B653-B758-4454-B408-389311DFDC2D}"/>
          </ac:spMkLst>
        </pc:spChg>
        <pc:spChg chg="add del mod">
          <ac:chgData name="Kim Taehee" userId="55602ba0e1b248ce" providerId="LiveId" clId="{D2582942-6584-4DBC-90AA-AFBFDF03BB96}" dt="2021-02-26T04:28:37.735" v="4280" actId="478"/>
          <ac:spMkLst>
            <pc:docMk/>
            <pc:sldMk cId="3662646063" sldId="261"/>
            <ac:spMk id="30" creationId="{FB133E8A-6531-449A-A24D-1F232BE0A03A}"/>
          </ac:spMkLst>
        </pc:spChg>
        <pc:spChg chg="add mod">
          <ac:chgData name="Kim Taehee" userId="55602ba0e1b248ce" providerId="LiveId" clId="{D2582942-6584-4DBC-90AA-AFBFDF03BB96}" dt="2021-02-26T04:28:54.337" v="4287" actId="207"/>
          <ac:spMkLst>
            <pc:docMk/>
            <pc:sldMk cId="3662646063" sldId="261"/>
            <ac:spMk id="32" creationId="{7A36426D-109B-420E-B0EA-21544E2F0F74}"/>
          </ac:spMkLst>
        </pc:spChg>
        <pc:spChg chg="add mod">
          <ac:chgData name="Kim Taehee" userId="55602ba0e1b248ce" providerId="LiveId" clId="{D2582942-6584-4DBC-90AA-AFBFDF03BB96}" dt="2021-02-26T04:29:02.958" v="4290" actId="20577"/>
          <ac:spMkLst>
            <pc:docMk/>
            <pc:sldMk cId="3662646063" sldId="261"/>
            <ac:spMk id="34" creationId="{9D883455-D1E2-44D2-A518-8B689F6D25D4}"/>
          </ac:spMkLst>
        </pc:spChg>
        <pc:spChg chg="add mod">
          <ac:chgData name="Kim Taehee" userId="55602ba0e1b248ce" providerId="LiveId" clId="{D2582942-6584-4DBC-90AA-AFBFDF03BB96}" dt="2021-02-26T04:28:21.616" v="4271" actId="1076"/>
          <ac:spMkLst>
            <pc:docMk/>
            <pc:sldMk cId="3662646063" sldId="261"/>
            <ac:spMk id="37" creationId="{DD789205-2B7A-408A-9399-5A1F83178C29}"/>
          </ac:spMkLst>
        </pc:spChg>
        <pc:spChg chg="add mod">
          <ac:chgData name="Kim Taehee" userId="55602ba0e1b248ce" providerId="LiveId" clId="{D2582942-6584-4DBC-90AA-AFBFDF03BB96}" dt="2021-02-24T05:25:51.896" v="3775" actId="207"/>
          <ac:spMkLst>
            <pc:docMk/>
            <pc:sldMk cId="3662646063" sldId="261"/>
            <ac:spMk id="38" creationId="{F15F6095-B1D5-41E0-879E-2DE31080FF1E}"/>
          </ac:spMkLst>
        </pc:spChg>
        <pc:spChg chg="add mod">
          <ac:chgData name="Kim Taehee" userId="55602ba0e1b248ce" providerId="LiveId" clId="{D2582942-6584-4DBC-90AA-AFBFDF03BB96}" dt="2021-02-24T05:25:59.247" v="3776" actId="207"/>
          <ac:spMkLst>
            <pc:docMk/>
            <pc:sldMk cId="3662646063" sldId="261"/>
            <ac:spMk id="39" creationId="{192DCD68-F9B2-4F95-B468-F1B7F9DB9A13}"/>
          </ac:spMkLst>
        </pc:spChg>
        <pc:picChg chg="add mod">
          <ac:chgData name="Kim Taehee" userId="55602ba0e1b248ce" providerId="LiveId" clId="{D2582942-6584-4DBC-90AA-AFBFDF03BB96}" dt="2021-02-24T01:38:52.744" v="3684" actId="14100"/>
          <ac:picMkLst>
            <pc:docMk/>
            <pc:sldMk cId="3662646063" sldId="261"/>
            <ac:picMk id="3" creationId="{76452DE2-3267-4D63-AF03-B6BC4ADFD367}"/>
          </ac:picMkLst>
        </pc:picChg>
        <pc:picChg chg="add mod">
          <ac:chgData name="Kim Taehee" userId="55602ba0e1b248ce" providerId="LiveId" clId="{D2582942-6584-4DBC-90AA-AFBFDF03BB96}" dt="2021-02-24T01:18:57.987" v="3632" actId="1076"/>
          <ac:picMkLst>
            <pc:docMk/>
            <pc:sldMk cId="3662646063" sldId="261"/>
            <ac:picMk id="5" creationId="{81BBD89D-50BB-47B5-AAB0-CFE93E1EAEEA}"/>
          </ac:picMkLst>
        </pc:picChg>
        <pc:picChg chg="add mod">
          <ac:chgData name="Kim Taehee" userId="55602ba0e1b248ce" providerId="LiveId" clId="{D2582942-6584-4DBC-90AA-AFBFDF03BB96}" dt="2021-02-24T01:18:57.987" v="3632" actId="1076"/>
          <ac:picMkLst>
            <pc:docMk/>
            <pc:sldMk cId="3662646063" sldId="261"/>
            <ac:picMk id="7" creationId="{DF810693-E866-4D2D-88EA-9D0699BC4883}"/>
          </ac:picMkLst>
        </pc:picChg>
        <pc:picChg chg="add del mod">
          <ac:chgData name="Kim Taehee" userId="55602ba0e1b248ce" providerId="LiveId" clId="{D2582942-6584-4DBC-90AA-AFBFDF03BB96}" dt="2021-02-24T01:16:35.621" v="3573" actId="478"/>
          <ac:picMkLst>
            <pc:docMk/>
            <pc:sldMk cId="3662646063" sldId="261"/>
            <ac:picMk id="8" creationId="{C702845F-1A15-407F-94E8-722B2BDA2FE2}"/>
          </ac:picMkLst>
        </pc:picChg>
        <pc:picChg chg="add mod">
          <ac:chgData name="Kim Taehee" userId="55602ba0e1b248ce" providerId="LiveId" clId="{D2582942-6584-4DBC-90AA-AFBFDF03BB96}" dt="2021-02-24T01:18:57.987" v="3632" actId="1076"/>
          <ac:picMkLst>
            <pc:docMk/>
            <pc:sldMk cId="3662646063" sldId="261"/>
            <ac:picMk id="9" creationId="{6C449399-A7FB-43D4-A6BD-78647D6B1CD7}"/>
          </ac:picMkLst>
        </pc:picChg>
        <pc:picChg chg="add mod">
          <ac:chgData name="Kim Taehee" userId="55602ba0e1b248ce" providerId="LiveId" clId="{D2582942-6584-4DBC-90AA-AFBFDF03BB96}" dt="2021-02-24T01:18:57.987" v="3632" actId="1076"/>
          <ac:picMkLst>
            <pc:docMk/>
            <pc:sldMk cId="3662646063" sldId="261"/>
            <ac:picMk id="10" creationId="{72208F94-F84B-4A9E-B440-CE6C379D5280}"/>
          </ac:picMkLst>
        </pc:picChg>
        <pc:picChg chg="add del mod">
          <ac:chgData name="Kim Taehee" userId="55602ba0e1b248ce" providerId="LiveId" clId="{D2582942-6584-4DBC-90AA-AFBFDF03BB96}" dt="2021-02-24T01:16:34.644" v="3572"/>
          <ac:picMkLst>
            <pc:docMk/>
            <pc:sldMk cId="3662646063" sldId="261"/>
            <ac:picMk id="17" creationId="{C00CC903-BA36-4B0C-B64F-B19E83E4392C}"/>
          </ac:picMkLst>
        </pc:picChg>
        <pc:picChg chg="add mod">
          <ac:chgData name="Kim Taehee" userId="55602ba0e1b248ce" providerId="LiveId" clId="{D2582942-6584-4DBC-90AA-AFBFDF03BB96}" dt="2021-02-24T01:18:57.987" v="3632" actId="1076"/>
          <ac:picMkLst>
            <pc:docMk/>
            <pc:sldMk cId="3662646063" sldId="261"/>
            <ac:picMk id="20" creationId="{EB1A8B30-3CED-488C-9BAF-3F8C7715A279}"/>
          </ac:picMkLst>
        </pc:picChg>
        <pc:picChg chg="add mod">
          <ac:chgData name="Kim Taehee" userId="55602ba0e1b248ce" providerId="LiveId" clId="{D2582942-6584-4DBC-90AA-AFBFDF03BB96}" dt="2021-02-26T04:28:06.054" v="4263" actId="1076"/>
          <ac:picMkLst>
            <pc:docMk/>
            <pc:sldMk cId="3662646063" sldId="261"/>
            <ac:picMk id="23" creationId="{AE557D5F-1AEE-42EE-A97A-D3A3D1BBE79C}"/>
          </ac:picMkLst>
        </pc:picChg>
        <pc:picChg chg="add del mod">
          <ac:chgData name="Kim Taehee" userId="55602ba0e1b248ce" providerId="LiveId" clId="{D2582942-6584-4DBC-90AA-AFBFDF03BB96}" dt="2021-02-26T04:28:10.041" v="4265"/>
          <ac:picMkLst>
            <pc:docMk/>
            <pc:sldMk cId="3662646063" sldId="261"/>
            <ac:picMk id="24" creationId="{78218F19-657F-49B9-B982-F0F037145AD4}"/>
          </ac:picMkLst>
        </pc:picChg>
        <pc:picChg chg="add del mod">
          <ac:chgData name="Kim Taehee" userId="55602ba0e1b248ce" providerId="LiveId" clId="{D2582942-6584-4DBC-90AA-AFBFDF03BB96}" dt="2021-02-26T04:28:36.574" v="4279" actId="478"/>
          <ac:picMkLst>
            <pc:docMk/>
            <pc:sldMk cId="3662646063" sldId="261"/>
            <ac:picMk id="29" creationId="{E2E28C93-3C22-4B0E-9EFF-6678021BD82A}"/>
          </ac:picMkLst>
        </pc:picChg>
        <pc:picChg chg="add mod">
          <ac:chgData name="Kim Taehee" userId="55602ba0e1b248ce" providerId="LiveId" clId="{D2582942-6584-4DBC-90AA-AFBFDF03BB96}" dt="2021-02-26T04:28:35.252" v="4278" actId="1076"/>
          <ac:picMkLst>
            <pc:docMk/>
            <pc:sldMk cId="3662646063" sldId="261"/>
            <ac:picMk id="31" creationId="{DF2D9C95-1FA3-49A5-9653-4764E3533ACE}"/>
          </ac:picMkLst>
        </pc:picChg>
        <pc:picChg chg="add mod">
          <ac:chgData name="Kim Taehee" userId="55602ba0e1b248ce" providerId="LiveId" clId="{D2582942-6584-4DBC-90AA-AFBFDF03BB96}" dt="2021-02-26T04:28:44.822" v="4282" actId="1076"/>
          <ac:picMkLst>
            <pc:docMk/>
            <pc:sldMk cId="3662646063" sldId="261"/>
            <ac:picMk id="33" creationId="{8691E9E5-1B39-49F8-9632-7E06A2DAF612}"/>
          </ac:picMkLst>
        </pc:picChg>
        <pc:picChg chg="add del">
          <ac:chgData name="Kim Taehee" userId="55602ba0e1b248ce" providerId="LiveId" clId="{D2582942-6584-4DBC-90AA-AFBFDF03BB96}" dt="2021-02-24T05:24:57.733" v="3744" actId="22"/>
          <ac:picMkLst>
            <pc:docMk/>
            <pc:sldMk cId="3662646063" sldId="261"/>
            <ac:picMk id="36" creationId="{B8500F18-5568-4875-B4A1-5962D19E5133}"/>
          </ac:picMkLst>
        </pc:picChg>
        <pc:cxnChg chg="add del mod">
          <ac:chgData name="Kim Taehee" userId="55602ba0e1b248ce" providerId="LiveId" clId="{D2582942-6584-4DBC-90AA-AFBFDF03BB96}" dt="2021-02-24T01:16:26.082" v="3570"/>
          <ac:cxnSpMkLst>
            <pc:docMk/>
            <pc:sldMk cId="3662646063" sldId="261"/>
            <ac:cxnSpMk id="15" creationId="{D4001E78-4820-45B1-BB70-82CB03D4960C}"/>
          </ac:cxnSpMkLst>
        </pc:cxnChg>
        <pc:cxnChg chg="add del mod">
          <ac:chgData name="Kim Taehee" userId="55602ba0e1b248ce" providerId="LiveId" clId="{D2582942-6584-4DBC-90AA-AFBFDF03BB96}" dt="2021-02-24T01:16:34.644" v="3572"/>
          <ac:cxnSpMkLst>
            <pc:docMk/>
            <pc:sldMk cId="3662646063" sldId="261"/>
            <ac:cxnSpMk id="16" creationId="{77D92257-D671-49C3-B589-FB1860B468A4}"/>
          </ac:cxnSpMkLst>
        </pc:cxnChg>
        <pc:cxnChg chg="add del mod">
          <ac:chgData name="Kim Taehee" userId="55602ba0e1b248ce" providerId="LiveId" clId="{D2582942-6584-4DBC-90AA-AFBFDF03BB96}" dt="2021-02-24T01:16:34.644" v="3572"/>
          <ac:cxnSpMkLst>
            <pc:docMk/>
            <pc:sldMk cId="3662646063" sldId="261"/>
            <ac:cxnSpMk id="18" creationId="{8CE3440D-1B73-44CB-A5F4-E16107D7C3C7}"/>
          </ac:cxnSpMkLst>
        </pc:cxnChg>
        <pc:cxnChg chg="add mod">
          <ac:chgData name="Kim Taehee" userId="55602ba0e1b248ce" providerId="LiveId" clId="{D2582942-6584-4DBC-90AA-AFBFDF03BB96}" dt="2021-02-24T01:18:57.987" v="3632" actId="1076"/>
          <ac:cxnSpMkLst>
            <pc:docMk/>
            <pc:sldMk cId="3662646063" sldId="261"/>
            <ac:cxnSpMk id="19" creationId="{F37535DD-D4E8-4BCC-A7C9-E5CE6DCA927E}"/>
          </ac:cxnSpMkLst>
        </pc:cxnChg>
        <pc:cxnChg chg="add mod">
          <ac:chgData name="Kim Taehee" userId="55602ba0e1b248ce" providerId="LiveId" clId="{D2582942-6584-4DBC-90AA-AFBFDF03BB96}" dt="2021-02-24T01:18:57.987" v="3632" actId="1076"/>
          <ac:cxnSpMkLst>
            <pc:docMk/>
            <pc:sldMk cId="3662646063" sldId="261"/>
            <ac:cxnSpMk id="21" creationId="{BABAA87E-F484-4CB0-820A-C27E34688206}"/>
          </ac:cxnSpMkLst>
        </pc:cxnChg>
        <pc:cxnChg chg="add mod ord">
          <ac:chgData name="Kim Taehee" userId="55602ba0e1b248ce" providerId="LiveId" clId="{D2582942-6584-4DBC-90AA-AFBFDF03BB96}" dt="2021-02-24T01:18:57.987" v="3632" actId="1076"/>
          <ac:cxnSpMkLst>
            <pc:docMk/>
            <pc:sldMk cId="3662646063" sldId="261"/>
            <ac:cxnSpMk id="22" creationId="{9A1B70BB-2DC5-4F53-AC8D-354C86270143}"/>
          </ac:cxnSpMkLst>
        </pc:cxnChg>
        <pc:cxnChg chg="add mod">
          <ac:chgData name="Kim Taehee" userId="55602ba0e1b248ce" providerId="LiveId" clId="{D2582942-6584-4DBC-90AA-AFBFDF03BB96}" dt="2021-02-24T01:18:57.987" v="3632" actId="1076"/>
          <ac:cxnSpMkLst>
            <pc:docMk/>
            <pc:sldMk cId="3662646063" sldId="261"/>
            <ac:cxnSpMk id="26" creationId="{37D866EC-DD97-4E36-B440-EB7FD909C20F}"/>
          </ac:cxnSpMkLst>
        </pc:cxnChg>
        <pc:cxnChg chg="add mod">
          <ac:chgData name="Kim Taehee" userId="55602ba0e1b248ce" providerId="LiveId" clId="{D2582942-6584-4DBC-90AA-AFBFDF03BB96}" dt="2021-02-24T01:18:57.987" v="3632" actId="1076"/>
          <ac:cxnSpMkLst>
            <pc:docMk/>
            <pc:sldMk cId="3662646063" sldId="261"/>
            <ac:cxnSpMk id="27" creationId="{580FE79E-30AD-455E-BC39-2BBBD8173B61}"/>
          </ac:cxnSpMkLst>
        </pc:cxnChg>
        <pc:cxnChg chg="add mod">
          <ac:chgData name="Kim Taehee" userId="55602ba0e1b248ce" providerId="LiveId" clId="{D2582942-6584-4DBC-90AA-AFBFDF03BB96}" dt="2021-02-24T01:19:43.275" v="3638" actId="14100"/>
          <ac:cxnSpMkLst>
            <pc:docMk/>
            <pc:sldMk cId="3662646063" sldId="261"/>
            <ac:cxnSpMk id="28" creationId="{7EBBC18F-6578-48BB-B003-5AF8906B6942}"/>
          </ac:cxnSpMkLst>
        </pc:cxnChg>
      </pc:sldChg>
      <pc:sldChg chg="addSp delSp modSp add del mod setBg">
        <pc:chgData name="Kim Taehee" userId="55602ba0e1b248ce" providerId="LiveId" clId="{D2582942-6584-4DBC-90AA-AFBFDF03BB96}" dt="2021-02-24T01:37:38.354" v="3669" actId="47"/>
        <pc:sldMkLst>
          <pc:docMk/>
          <pc:sldMk cId="1434296810" sldId="262"/>
        </pc:sldMkLst>
        <pc:spChg chg="del mod">
          <ac:chgData name="Kim Taehee" userId="55602ba0e1b248ce" providerId="LiveId" clId="{D2582942-6584-4DBC-90AA-AFBFDF03BB96}" dt="2021-02-24T01:37:36.506" v="3668" actId="478"/>
          <ac:spMkLst>
            <pc:docMk/>
            <pc:sldMk cId="1434296810" sldId="262"/>
            <ac:spMk id="2" creationId="{902CA77B-A48E-4E9B-A2D8-45A34A47AE06}"/>
          </ac:spMkLst>
        </pc:spChg>
        <pc:spChg chg="add mod">
          <ac:chgData name="Kim Taehee" userId="55602ba0e1b248ce" providerId="LiveId" clId="{D2582942-6584-4DBC-90AA-AFBFDF03BB96}" dt="2021-02-24T01:37:36.506" v="3668" actId="478"/>
          <ac:spMkLst>
            <pc:docMk/>
            <pc:sldMk cId="1434296810" sldId="262"/>
            <ac:spMk id="4" creationId="{0486B0C8-FFD7-425C-9B2D-E595B98773BD}"/>
          </ac:spMkLst>
        </pc:spChg>
        <pc:spChg chg="mod">
          <ac:chgData name="Kim Taehee" userId="55602ba0e1b248ce" providerId="LiveId" clId="{D2582942-6584-4DBC-90AA-AFBFDF03BB96}" dt="2021-02-24T01:37:28.572" v="3666" actId="20577"/>
          <ac:spMkLst>
            <pc:docMk/>
            <pc:sldMk cId="1434296810" sldId="262"/>
            <ac:spMk id="5" creationId="{F8156917-ED0C-45E2-8BB6-555E03D375D3}"/>
          </ac:spMkLst>
        </pc:spChg>
      </pc:sldChg>
      <pc:sldChg chg="addSp delSp modSp new mod">
        <pc:chgData name="Kim Taehee" userId="55602ba0e1b248ce" providerId="LiveId" clId="{D2582942-6584-4DBC-90AA-AFBFDF03BB96}" dt="2021-02-26T04:22:14.698" v="4259" actId="207"/>
        <pc:sldMkLst>
          <pc:docMk/>
          <pc:sldMk cId="2511167887" sldId="262"/>
        </pc:sldMkLst>
        <pc:spChg chg="del">
          <ac:chgData name="Kim Taehee" userId="55602ba0e1b248ce" providerId="LiveId" clId="{D2582942-6584-4DBC-90AA-AFBFDF03BB96}" dt="2021-02-26T03:51:36.894" v="3796" actId="478"/>
          <ac:spMkLst>
            <pc:docMk/>
            <pc:sldMk cId="2511167887" sldId="262"/>
            <ac:spMk id="2" creationId="{7BBF35BE-95C3-41B4-B949-3082A5CF631C}"/>
          </ac:spMkLst>
        </pc:spChg>
        <pc:spChg chg="del">
          <ac:chgData name="Kim Taehee" userId="55602ba0e1b248ce" providerId="LiveId" clId="{D2582942-6584-4DBC-90AA-AFBFDF03BB96}" dt="2021-02-26T03:51:38.419" v="3797" actId="478"/>
          <ac:spMkLst>
            <pc:docMk/>
            <pc:sldMk cId="2511167887" sldId="262"/>
            <ac:spMk id="3" creationId="{C42F4D98-8434-41AF-A7CA-C71DDAD271C8}"/>
          </ac:spMkLst>
        </pc:spChg>
        <pc:spChg chg="mod topLvl">
          <ac:chgData name="Kim Taehee" userId="55602ba0e1b248ce" providerId="LiveId" clId="{D2582942-6584-4DBC-90AA-AFBFDF03BB96}" dt="2021-02-26T03:57:39.770" v="3840" actId="165"/>
          <ac:spMkLst>
            <pc:docMk/>
            <pc:sldMk cId="2511167887" sldId="262"/>
            <ac:spMk id="8" creationId="{1AF76012-FF06-4240-B03E-4275167886D2}"/>
          </ac:spMkLst>
        </pc:spChg>
        <pc:spChg chg="mod topLvl">
          <ac:chgData name="Kim Taehee" userId="55602ba0e1b248ce" providerId="LiveId" clId="{D2582942-6584-4DBC-90AA-AFBFDF03BB96}" dt="2021-02-26T03:57:39.770" v="3840" actId="165"/>
          <ac:spMkLst>
            <pc:docMk/>
            <pc:sldMk cId="2511167887" sldId="262"/>
            <ac:spMk id="11" creationId="{101ECC45-73E0-4FBF-BBB8-81ABD050E71C}"/>
          </ac:spMkLst>
        </pc:spChg>
        <pc:spChg chg="mod topLvl">
          <ac:chgData name="Kim Taehee" userId="55602ba0e1b248ce" providerId="LiveId" clId="{D2582942-6584-4DBC-90AA-AFBFDF03BB96}" dt="2021-02-26T04:19:03.551" v="4246" actId="1076"/>
          <ac:spMkLst>
            <pc:docMk/>
            <pc:sldMk cId="2511167887" sldId="262"/>
            <ac:spMk id="16" creationId="{8A394A4B-92B1-40DB-8AEC-7BAAD938FA1C}"/>
          </ac:spMkLst>
        </pc:spChg>
        <pc:spChg chg="add del mod topLvl">
          <ac:chgData name="Kim Taehee" userId="55602ba0e1b248ce" providerId="LiveId" clId="{D2582942-6584-4DBC-90AA-AFBFDF03BB96}" dt="2021-02-26T04:19:03.551" v="4246" actId="1076"/>
          <ac:spMkLst>
            <pc:docMk/>
            <pc:sldMk cId="2511167887" sldId="262"/>
            <ac:spMk id="19" creationId="{510EF899-DAD0-492B-A9C1-F3F897B437F9}"/>
          </ac:spMkLst>
        </pc:spChg>
        <pc:spChg chg="add mod">
          <ac:chgData name="Kim Taehee" userId="55602ba0e1b248ce" providerId="LiveId" clId="{D2582942-6584-4DBC-90AA-AFBFDF03BB96}" dt="2021-02-26T04:19:03.551" v="4246" actId="1076"/>
          <ac:spMkLst>
            <pc:docMk/>
            <pc:sldMk cId="2511167887" sldId="262"/>
            <ac:spMk id="22" creationId="{85836E63-2CE8-4EDD-AD63-69D08264857C}"/>
          </ac:spMkLst>
        </pc:spChg>
        <pc:spChg chg="add del mod">
          <ac:chgData name="Kim Taehee" userId="55602ba0e1b248ce" providerId="LiveId" clId="{D2582942-6584-4DBC-90AA-AFBFDF03BB96}" dt="2021-02-26T03:55:48.610" v="3808" actId="478"/>
          <ac:spMkLst>
            <pc:docMk/>
            <pc:sldMk cId="2511167887" sldId="262"/>
            <ac:spMk id="23" creationId="{A713A5FD-2D23-402F-B01F-229D4F662B86}"/>
          </ac:spMkLst>
        </pc:spChg>
        <pc:spChg chg="add del mod">
          <ac:chgData name="Kim Taehee" userId="55602ba0e1b248ce" providerId="LiveId" clId="{D2582942-6584-4DBC-90AA-AFBFDF03BB96}" dt="2021-02-26T03:56:55.035" v="3827" actId="478"/>
          <ac:spMkLst>
            <pc:docMk/>
            <pc:sldMk cId="2511167887" sldId="262"/>
            <ac:spMk id="26" creationId="{87F4CF21-0A27-4AEE-AB94-A34B95798AA8}"/>
          </ac:spMkLst>
        </pc:spChg>
        <pc:spChg chg="add del mod">
          <ac:chgData name="Kim Taehee" userId="55602ba0e1b248ce" providerId="LiveId" clId="{D2582942-6584-4DBC-90AA-AFBFDF03BB96}" dt="2021-02-26T03:55:30.023" v="3800" actId="478"/>
          <ac:spMkLst>
            <pc:docMk/>
            <pc:sldMk cId="2511167887" sldId="262"/>
            <ac:spMk id="27" creationId="{1D4DE6D0-191A-4849-8D69-885733308BF5}"/>
          </ac:spMkLst>
        </pc:spChg>
        <pc:spChg chg="add mod">
          <ac:chgData name="Kim Taehee" userId="55602ba0e1b248ce" providerId="LiveId" clId="{D2582942-6584-4DBC-90AA-AFBFDF03BB96}" dt="2021-02-26T04:19:03.551" v="4246" actId="1076"/>
          <ac:spMkLst>
            <pc:docMk/>
            <pc:sldMk cId="2511167887" sldId="262"/>
            <ac:spMk id="29" creationId="{57A1A7F7-EF2E-4E50-89A0-D5AE534DEB38}"/>
          </ac:spMkLst>
        </pc:spChg>
        <pc:spChg chg="mod topLvl">
          <ac:chgData name="Kim Taehee" userId="55602ba0e1b248ce" providerId="LiveId" clId="{D2582942-6584-4DBC-90AA-AFBFDF03BB96}" dt="2021-02-26T03:57:40.524" v="3842" actId="165"/>
          <ac:spMkLst>
            <pc:docMk/>
            <pc:sldMk cId="2511167887" sldId="262"/>
            <ac:spMk id="34" creationId="{19191581-DAA0-4188-A2BF-E364D3AEE95D}"/>
          </ac:spMkLst>
        </pc:spChg>
        <pc:spChg chg="add del mod topLvl">
          <ac:chgData name="Kim Taehee" userId="55602ba0e1b248ce" providerId="LiveId" clId="{D2582942-6584-4DBC-90AA-AFBFDF03BB96}" dt="2021-02-26T03:57:40.524" v="3842" actId="165"/>
          <ac:spMkLst>
            <pc:docMk/>
            <pc:sldMk cId="2511167887" sldId="262"/>
            <ac:spMk id="37" creationId="{FFDA93B9-9F03-4B8B-AC87-468EC0C694E2}"/>
          </ac:spMkLst>
        </pc:spChg>
        <pc:spChg chg="add del mod">
          <ac:chgData name="Kim Taehee" userId="55602ba0e1b248ce" providerId="LiveId" clId="{D2582942-6584-4DBC-90AA-AFBFDF03BB96}" dt="2021-02-26T03:56:56.676" v="3828" actId="478"/>
          <ac:spMkLst>
            <pc:docMk/>
            <pc:sldMk cId="2511167887" sldId="262"/>
            <ac:spMk id="39" creationId="{30BAACD1-33EC-4D7B-AABB-33C6F5107C8B}"/>
          </ac:spMkLst>
        </pc:spChg>
        <pc:spChg chg="mod">
          <ac:chgData name="Kim Taehee" userId="55602ba0e1b248ce" providerId="LiveId" clId="{D2582942-6584-4DBC-90AA-AFBFDF03BB96}" dt="2021-02-26T03:56:08.322" v="3815"/>
          <ac:spMkLst>
            <pc:docMk/>
            <pc:sldMk cId="2511167887" sldId="262"/>
            <ac:spMk id="45" creationId="{56609129-BEC8-4CBA-9E57-0460FC24B677}"/>
          </ac:spMkLst>
        </pc:spChg>
        <pc:spChg chg="mod">
          <ac:chgData name="Kim Taehee" userId="55602ba0e1b248ce" providerId="LiveId" clId="{D2582942-6584-4DBC-90AA-AFBFDF03BB96}" dt="2021-02-26T03:56:08.322" v="3815"/>
          <ac:spMkLst>
            <pc:docMk/>
            <pc:sldMk cId="2511167887" sldId="262"/>
            <ac:spMk id="48" creationId="{959A1EDE-2A23-4951-955A-DD9403A1042D}"/>
          </ac:spMkLst>
        </pc:spChg>
        <pc:spChg chg="add del mod">
          <ac:chgData name="Kim Taehee" userId="55602ba0e1b248ce" providerId="LiveId" clId="{D2582942-6584-4DBC-90AA-AFBFDF03BB96}" dt="2021-02-26T03:56:09.152" v="3816"/>
          <ac:spMkLst>
            <pc:docMk/>
            <pc:sldMk cId="2511167887" sldId="262"/>
            <ac:spMk id="50" creationId="{C46DBE71-AB13-4556-B163-9ED95EEAB77C}"/>
          </ac:spMkLst>
        </pc:spChg>
        <pc:spChg chg="add mod">
          <ac:chgData name="Kim Taehee" userId="55602ba0e1b248ce" providerId="LiveId" clId="{D2582942-6584-4DBC-90AA-AFBFDF03BB96}" dt="2021-02-26T04:19:27.047" v="4255" actId="1037"/>
          <ac:spMkLst>
            <pc:docMk/>
            <pc:sldMk cId="2511167887" sldId="262"/>
            <ac:spMk id="52" creationId="{CB5FE2BE-583A-4A53-9797-979605DDAA5F}"/>
          </ac:spMkLst>
        </pc:spChg>
        <pc:spChg chg="add mod">
          <ac:chgData name="Kim Taehee" userId="55602ba0e1b248ce" providerId="LiveId" clId="{D2582942-6584-4DBC-90AA-AFBFDF03BB96}" dt="2021-02-26T03:58:38.127" v="3885"/>
          <ac:spMkLst>
            <pc:docMk/>
            <pc:sldMk cId="2511167887" sldId="262"/>
            <ac:spMk id="57" creationId="{1E8B520B-2A59-47F0-9958-AD37D760D611}"/>
          </ac:spMkLst>
        </pc:spChg>
        <pc:spChg chg="add mod">
          <ac:chgData name="Kim Taehee" userId="55602ba0e1b248ce" providerId="LiveId" clId="{D2582942-6584-4DBC-90AA-AFBFDF03BB96}" dt="2021-02-26T04:02:08.632" v="3899" actId="164"/>
          <ac:spMkLst>
            <pc:docMk/>
            <pc:sldMk cId="2511167887" sldId="262"/>
            <ac:spMk id="60" creationId="{42FC8E63-F7A7-4C41-9850-A2A23026DC5C}"/>
          </ac:spMkLst>
        </pc:spChg>
        <pc:spChg chg="add del mod">
          <ac:chgData name="Kim Taehee" userId="55602ba0e1b248ce" providerId="LiveId" clId="{D2582942-6584-4DBC-90AA-AFBFDF03BB96}" dt="2021-02-26T04:04:39.250" v="3929"/>
          <ac:spMkLst>
            <pc:docMk/>
            <pc:sldMk cId="2511167887" sldId="262"/>
            <ac:spMk id="70" creationId="{B368F692-3E6C-472A-BC82-F3C6295999DB}"/>
          </ac:spMkLst>
        </pc:spChg>
        <pc:spChg chg="add mod">
          <ac:chgData name="Kim Taehee" userId="55602ba0e1b248ce" providerId="LiveId" clId="{D2582942-6584-4DBC-90AA-AFBFDF03BB96}" dt="2021-02-26T04:22:14.698" v="4259" actId="207"/>
          <ac:spMkLst>
            <pc:docMk/>
            <pc:sldMk cId="2511167887" sldId="262"/>
            <ac:spMk id="72" creationId="{E9AA3C3C-A794-486D-B755-B86BDC75650A}"/>
          </ac:spMkLst>
        </pc:spChg>
        <pc:spChg chg="add mod">
          <ac:chgData name="Kim Taehee" userId="55602ba0e1b248ce" providerId="LiveId" clId="{D2582942-6584-4DBC-90AA-AFBFDF03BB96}" dt="2021-02-26T04:16:50.398" v="4239" actId="1076"/>
          <ac:spMkLst>
            <pc:docMk/>
            <pc:sldMk cId="2511167887" sldId="262"/>
            <ac:spMk id="79" creationId="{F7FDFA1F-71C5-4AB1-B138-CB5C068D6E95}"/>
          </ac:spMkLst>
        </pc:spChg>
        <pc:spChg chg="add mod">
          <ac:chgData name="Kim Taehee" userId="55602ba0e1b248ce" providerId="LiveId" clId="{D2582942-6584-4DBC-90AA-AFBFDF03BB96}" dt="2021-02-26T04:16:59.290" v="4240" actId="207"/>
          <ac:spMkLst>
            <pc:docMk/>
            <pc:sldMk cId="2511167887" sldId="262"/>
            <ac:spMk id="86" creationId="{0EC4B76E-B152-45FF-91B7-AB1C082392B4}"/>
          </ac:spMkLst>
        </pc:spChg>
        <pc:spChg chg="add del mod">
          <ac:chgData name="Kim Taehee" userId="55602ba0e1b248ce" providerId="LiveId" clId="{D2582942-6584-4DBC-90AA-AFBFDF03BB96}" dt="2021-02-26T04:16:06.823" v="4225" actId="478"/>
          <ac:spMkLst>
            <pc:docMk/>
            <pc:sldMk cId="2511167887" sldId="262"/>
            <ac:spMk id="88" creationId="{2DC08C15-F03F-4BEB-A377-D127830E6850}"/>
          </ac:spMkLst>
        </pc:spChg>
        <pc:spChg chg="add mod">
          <ac:chgData name="Kim Taehee" userId="55602ba0e1b248ce" providerId="LiveId" clId="{D2582942-6584-4DBC-90AA-AFBFDF03BB96}" dt="2021-02-26T04:17:04.530" v="4241" actId="207"/>
          <ac:spMkLst>
            <pc:docMk/>
            <pc:sldMk cId="2511167887" sldId="262"/>
            <ac:spMk id="90" creationId="{C28AC791-B87E-4467-BC8E-CC1C998890B7}"/>
          </ac:spMkLst>
        </pc:spChg>
        <pc:spChg chg="add del">
          <ac:chgData name="Kim Taehee" userId="55602ba0e1b248ce" providerId="LiveId" clId="{D2582942-6584-4DBC-90AA-AFBFDF03BB96}" dt="2021-02-26T04:18:46.983" v="4244" actId="478"/>
          <ac:spMkLst>
            <pc:docMk/>
            <pc:sldMk cId="2511167887" sldId="262"/>
            <ac:spMk id="97" creationId="{32163DD6-F88F-47B9-BCBF-3AD28323F669}"/>
          </ac:spMkLst>
        </pc:spChg>
        <pc:grpChg chg="add del mod">
          <ac:chgData name="Kim Taehee" userId="55602ba0e1b248ce" providerId="LiveId" clId="{D2582942-6584-4DBC-90AA-AFBFDF03BB96}" dt="2021-02-26T04:19:03.551" v="4246" actId="1076"/>
          <ac:grpSpMkLst>
            <pc:docMk/>
            <pc:sldMk cId="2511167887" sldId="262"/>
            <ac:grpSpMk id="4" creationId="{9E47734F-1F7C-4836-BDC1-49E1FC0DBE34}"/>
          </ac:grpSpMkLst>
        </pc:grpChg>
        <pc:grpChg chg="add del mod">
          <ac:chgData name="Kim Taehee" userId="55602ba0e1b248ce" providerId="LiveId" clId="{D2582942-6584-4DBC-90AA-AFBFDF03BB96}" dt="2021-02-26T03:57:16.224" v="3831" actId="165"/>
          <ac:grpSpMkLst>
            <pc:docMk/>
            <pc:sldMk cId="2511167887" sldId="262"/>
            <ac:grpSpMk id="12" creationId="{83BB2E0B-2E26-4E99-964A-BE31B37F03FF}"/>
          </ac:grpSpMkLst>
        </pc:grpChg>
        <pc:grpChg chg="add del mod">
          <ac:chgData name="Kim Taehee" userId="55602ba0e1b248ce" providerId="LiveId" clId="{D2582942-6584-4DBC-90AA-AFBFDF03BB96}" dt="2021-02-26T04:19:27.047" v="4255" actId="1037"/>
          <ac:grpSpMkLst>
            <pc:docMk/>
            <pc:sldMk cId="2511167887" sldId="262"/>
            <ac:grpSpMk id="30" creationId="{A6E6DD90-6577-4681-AEAF-B48D15A48CBE}"/>
          </ac:grpSpMkLst>
        </pc:grpChg>
        <pc:grpChg chg="add del mod">
          <ac:chgData name="Kim Taehee" userId="55602ba0e1b248ce" providerId="LiveId" clId="{D2582942-6584-4DBC-90AA-AFBFDF03BB96}" dt="2021-02-26T03:56:09.152" v="3816"/>
          <ac:grpSpMkLst>
            <pc:docMk/>
            <pc:sldMk cId="2511167887" sldId="262"/>
            <ac:grpSpMk id="41" creationId="{C29C7AA3-9E69-4AC7-969C-C9C08842FA6C}"/>
          </ac:grpSpMkLst>
        </pc:grpChg>
        <pc:grpChg chg="add mod">
          <ac:chgData name="Kim Taehee" userId="55602ba0e1b248ce" providerId="LiveId" clId="{D2582942-6584-4DBC-90AA-AFBFDF03BB96}" dt="2021-02-26T04:18:52.358" v="4245" actId="1076"/>
          <ac:grpSpMkLst>
            <pc:docMk/>
            <pc:sldMk cId="2511167887" sldId="262"/>
            <ac:grpSpMk id="63" creationId="{FCEF1D9A-8FC0-482C-951C-08F7B425E6B5}"/>
          </ac:grpSpMkLst>
        </pc:grpChg>
        <pc:grpChg chg="add del mod">
          <ac:chgData name="Kim Taehee" userId="55602ba0e1b248ce" providerId="LiveId" clId="{D2582942-6584-4DBC-90AA-AFBFDF03BB96}" dt="2021-02-26T04:14:07.536" v="4168" actId="165"/>
          <ac:grpSpMkLst>
            <pc:docMk/>
            <pc:sldMk cId="2511167887" sldId="262"/>
            <ac:grpSpMk id="76" creationId="{7472FBD9-CA28-4080-961A-8C0CE5A25D93}"/>
          </ac:grpSpMkLst>
        </pc:grpChg>
        <pc:picChg chg="mod topLvl">
          <ac:chgData name="Kim Taehee" userId="55602ba0e1b248ce" providerId="LiveId" clId="{D2582942-6584-4DBC-90AA-AFBFDF03BB96}" dt="2021-02-26T03:57:39.770" v="3840" actId="165"/>
          <ac:picMkLst>
            <pc:docMk/>
            <pc:sldMk cId="2511167887" sldId="262"/>
            <ac:picMk id="5" creationId="{9EF22BF1-BD44-47C6-8C18-51CAC61D4113}"/>
          </ac:picMkLst>
        </pc:picChg>
        <pc:picChg chg="mod topLvl">
          <ac:chgData name="Kim Taehee" userId="55602ba0e1b248ce" providerId="LiveId" clId="{D2582942-6584-4DBC-90AA-AFBFDF03BB96}" dt="2021-02-26T03:57:39.770" v="3840" actId="165"/>
          <ac:picMkLst>
            <pc:docMk/>
            <pc:sldMk cId="2511167887" sldId="262"/>
            <ac:picMk id="6" creationId="{D9C7E1C0-775E-410D-803F-66EECBED3325}"/>
          </ac:picMkLst>
        </pc:picChg>
        <pc:picChg chg="mod topLvl">
          <ac:chgData name="Kim Taehee" userId="55602ba0e1b248ce" providerId="LiveId" clId="{D2582942-6584-4DBC-90AA-AFBFDF03BB96}" dt="2021-02-26T04:19:03.551" v="4246" actId="1076"/>
          <ac:picMkLst>
            <pc:docMk/>
            <pc:sldMk cId="2511167887" sldId="262"/>
            <ac:picMk id="13" creationId="{564DBA92-46A3-4BC7-BF24-F9D3028A6F79}"/>
          </ac:picMkLst>
        </pc:picChg>
        <pc:picChg chg="mod topLvl">
          <ac:chgData name="Kim Taehee" userId="55602ba0e1b248ce" providerId="LiveId" clId="{D2582942-6584-4DBC-90AA-AFBFDF03BB96}" dt="2021-02-26T04:19:03.551" v="4246" actId="1076"/>
          <ac:picMkLst>
            <pc:docMk/>
            <pc:sldMk cId="2511167887" sldId="262"/>
            <ac:picMk id="14" creationId="{8FD98AD5-BE2D-44CD-9D6F-9B78A61C73B8}"/>
          </ac:picMkLst>
        </pc:picChg>
        <pc:picChg chg="mod topLvl">
          <ac:chgData name="Kim Taehee" userId="55602ba0e1b248ce" providerId="LiveId" clId="{D2582942-6584-4DBC-90AA-AFBFDF03BB96}" dt="2021-02-26T03:57:40.524" v="3842" actId="165"/>
          <ac:picMkLst>
            <pc:docMk/>
            <pc:sldMk cId="2511167887" sldId="262"/>
            <ac:picMk id="31" creationId="{F593ADA3-6C0C-4C53-9A64-F0DB004DFAF7}"/>
          </ac:picMkLst>
        </pc:picChg>
        <pc:picChg chg="mod topLvl">
          <ac:chgData name="Kim Taehee" userId="55602ba0e1b248ce" providerId="LiveId" clId="{D2582942-6584-4DBC-90AA-AFBFDF03BB96}" dt="2021-02-26T03:57:40.524" v="3842" actId="165"/>
          <ac:picMkLst>
            <pc:docMk/>
            <pc:sldMk cId="2511167887" sldId="262"/>
            <ac:picMk id="32" creationId="{ABE1E6D4-AF85-4429-A5D8-978244B19C70}"/>
          </ac:picMkLst>
        </pc:picChg>
        <pc:picChg chg="mod">
          <ac:chgData name="Kim Taehee" userId="55602ba0e1b248ce" providerId="LiveId" clId="{D2582942-6584-4DBC-90AA-AFBFDF03BB96}" dt="2021-02-26T03:56:08.322" v="3815"/>
          <ac:picMkLst>
            <pc:docMk/>
            <pc:sldMk cId="2511167887" sldId="262"/>
            <ac:picMk id="42" creationId="{43B4BC90-BC4E-4DDA-A370-DCA24942B640}"/>
          </ac:picMkLst>
        </pc:picChg>
        <pc:picChg chg="mod">
          <ac:chgData name="Kim Taehee" userId="55602ba0e1b248ce" providerId="LiveId" clId="{D2582942-6584-4DBC-90AA-AFBFDF03BB96}" dt="2021-02-26T03:56:08.322" v="3815"/>
          <ac:picMkLst>
            <pc:docMk/>
            <pc:sldMk cId="2511167887" sldId="262"/>
            <ac:picMk id="43" creationId="{1E7ECA3C-5802-47B4-A430-F3DAC9CDFB71}"/>
          </ac:picMkLst>
        </pc:picChg>
        <pc:picChg chg="add del mod">
          <ac:chgData name="Kim Taehee" userId="55602ba0e1b248ce" providerId="LiveId" clId="{D2582942-6584-4DBC-90AA-AFBFDF03BB96}" dt="2021-02-26T04:00:18.445" v="3892" actId="478"/>
          <ac:picMkLst>
            <pc:docMk/>
            <pc:sldMk cId="2511167887" sldId="262"/>
            <ac:picMk id="58" creationId="{776E8002-815E-477E-8718-6BA2DC0414EC}"/>
          </ac:picMkLst>
        </pc:picChg>
        <pc:picChg chg="add mod">
          <ac:chgData name="Kim Taehee" userId="55602ba0e1b248ce" providerId="LiveId" clId="{D2582942-6584-4DBC-90AA-AFBFDF03BB96}" dt="2021-02-26T04:02:08.632" v="3899" actId="164"/>
          <ac:picMkLst>
            <pc:docMk/>
            <pc:sldMk cId="2511167887" sldId="262"/>
            <ac:picMk id="59" creationId="{7F381DB7-6EE8-4EA6-85B3-EDEA1E5680F1}"/>
          </ac:picMkLst>
        </pc:picChg>
        <pc:picChg chg="add mod">
          <ac:chgData name="Kim Taehee" userId="55602ba0e1b248ce" providerId="LiveId" clId="{D2582942-6584-4DBC-90AA-AFBFDF03BB96}" dt="2021-02-26T04:02:08.632" v="3899" actId="164"/>
          <ac:picMkLst>
            <pc:docMk/>
            <pc:sldMk cId="2511167887" sldId="262"/>
            <ac:picMk id="61" creationId="{00638E4F-5209-40A3-A1D2-96A04CD51A1D}"/>
          </ac:picMkLst>
        </pc:picChg>
        <pc:picChg chg="add del mod modCrop">
          <ac:chgData name="Kim Taehee" userId="55602ba0e1b248ce" providerId="LiveId" clId="{D2582942-6584-4DBC-90AA-AFBFDF03BB96}" dt="2021-02-26T04:05:30.806" v="3936" actId="478"/>
          <ac:picMkLst>
            <pc:docMk/>
            <pc:sldMk cId="2511167887" sldId="262"/>
            <ac:picMk id="71" creationId="{9DF9B638-AC5E-48BD-88DA-7A701D759D8B}"/>
          </ac:picMkLst>
        </pc:picChg>
        <pc:picChg chg="mod topLvl">
          <ac:chgData name="Kim Taehee" userId="55602ba0e1b248ce" providerId="LiveId" clId="{D2582942-6584-4DBC-90AA-AFBFDF03BB96}" dt="2021-02-26T04:16:50.398" v="4239" actId="1076"/>
          <ac:picMkLst>
            <pc:docMk/>
            <pc:sldMk cId="2511167887" sldId="262"/>
            <ac:picMk id="77" creationId="{C789C63C-1210-4B31-8B16-7552061677AE}"/>
          </ac:picMkLst>
        </pc:picChg>
        <pc:picChg chg="del mod topLvl">
          <ac:chgData name="Kim Taehee" userId="55602ba0e1b248ce" providerId="LiveId" clId="{D2582942-6584-4DBC-90AA-AFBFDF03BB96}" dt="2021-02-26T04:14:25.861" v="4178" actId="478"/>
          <ac:picMkLst>
            <pc:docMk/>
            <pc:sldMk cId="2511167887" sldId="262"/>
            <ac:picMk id="78" creationId="{E71856BE-FFA1-4CD7-8522-A4F52399BFD1}"/>
          </ac:picMkLst>
        </pc:picChg>
        <pc:picChg chg="add mod">
          <ac:chgData name="Kim Taehee" userId="55602ba0e1b248ce" providerId="LiveId" clId="{D2582942-6584-4DBC-90AA-AFBFDF03BB96}" dt="2021-02-26T04:16:02.061" v="4223" actId="1076"/>
          <ac:picMkLst>
            <pc:docMk/>
            <pc:sldMk cId="2511167887" sldId="262"/>
            <ac:picMk id="85" creationId="{72376363-F608-423F-BE11-91F36AAEF3C2}"/>
          </ac:picMkLst>
        </pc:picChg>
        <pc:picChg chg="add mod">
          <ac:chgData name="Kim Taehee" userId="55602ba0e1b248ce" providerId="LiveId" clId="{D2582942-6584-4DBC-90AA-AFBFDF03BB96}" dt="2021-02-26T04:16:14.198" v="4227" actId="1076"/>
          <ac:picMkLst>
            <pc:docMk/>
            <pc:sldMk cId="2511167887" sldId="262"/>
            <ac:picMk id="89" creationId="{833BFA33-F6DA-4C0D-B658-E13E80D4B94A}"/>
          </ac:picMkLst>
        </pc:picChg>
        <pc:cxnChg chg="mod topLvl">
          <ac:chgData name="Kim Taehee" userId="55602ba0e1b248ce" providerId="LiveId" clId="{D2582942-6584-4DBC-90AA-AFBFDF03BB96}" dt="2021-02-26T03:57:39.770" v="3840" actId="165"/>
          <ac:cxnSpMkLst>
            <pc:docMk/>
            <pc:sldMk cId="2511167887" sldId="262"/>
            <ac:cxnSpMk id="7" creationId="{9D02FB61-4B91-430F-A5C3-F90BAA5ADA4C}"/>
          </ac:cxnSpMkLst>
        </pc:cxnChg>
        <pc:cxnChg chg="mod topLvl">
          <ac:chgData name="Kim Taehee" userId="55602ba0e1b248ce" providerId="LiveId" clId="{D2582942-6584-4DBC-90AA-AFBFDF03BB96}" dt="2021-02-26T03:57:39.770" v="3840" actId="165"/>
          <ac:cxnSpMkLst>
            <pc:docMk/>
            <pc:sldMk cId="2511167887" sldId="262"/>
            <ac:cxnSpMk id="9" creationId="{880FCDE5-482A-404C-8BAA-EEABB4C59377}"/>
          </ac:cxnSpMkLst>
        </pc:cxnChg>
        <pc:cxnChg chg="mod topLvl">
          <ac:chgData name="Kim Taehee" userId="55602ba0e1b248ce" providerId="LiveId" clId="{D2582942-6584-4DBC-90AA-AFBFDF03BB96}" dt="2021-02-26T03:57:39.770" v="3840" actId="165"/>
          <ac:cxnSpMkLst>
            <pc:docMk/>
            <pc:sldMk cId="2511167887" sldId="262"/>
            <ac:cxnSpMk id="10" creationId="{5815AEB3-1985-43EF-BD3E-9B5F9EAE94EE}"/>
          </ac:cxnSpMkLst>
        </pc:cxnChg>
        <pc:cxnChg chg="mod topLvl">
          <ac:chgData name="Kim Taehee" userId="55602ba0e1b248ce" providerId="LiveId" clId="{D2582942-6584-4DBC-90AA-AFBFDF03BB96}" dt="2021-02-26T04:19:03.551" v="4246" actId="1076"/>
          <ac:cxnSpMkLst>
            <pc:docMk/>
            <pc:sldMk cId="2511167887" sldId="262"/>
            <ac:cxnSpMk id="15" creationId="{BF7B001C-F6E9-44D6-B015-1E743CD1820A}"/>
          </ac:cxnSpMkLst>
        </pc:cxnChg>
        <pc:cxnChg chg="mod topLvl">
          <ac:chgData name="Kim Taehee" userId="55602ba0e1b248ce" providerId="LiveId" clId="{D2582942-6584-4DBC-90AA-AFBFDF03BB96}" dt="2021-02-26T04:19:03.551" v="4246" actId="1076"/>
          <ac:cxnSpMkLst>
            <pc:docMk/>
            <pc:sldMk cId="2511167887" sldId="262"/>
            <ac:cxnSpMk id="17" creationId="{B09197BB-8113-4927-8886-D29C4EBA899A}"/>
          </ac:cxnSpMkLst>
        </pc:cxnChg>
        <pc:cxnChg chg="mod topLvl">
          <ac:chgData name="Kim Taehee" userId="55602ba0e1b248ce" providerId="LiveId" clId="{D2582942-6584-4DBC-90AA-AFBFDF03BB96}" dt="2021-02-26T04:19:03.551" v="4246" actId="1076"/>
          <ac:cxnSpMkLst>
            <pc:docMk/>
            <pc:sldMk cId="2511167887" sldId="262"/>
            <ac:cxnSpMk id="18" creationId="{300F22C2-AA5A-42E8-8205-F8C1B41E7FBB}"/>
          </ac:cxnSpMkLst>
        </pc:cxnChg>
        <pc:cxnChg chg="add mod">
          <ac:chgData name="Kim Taehee" userId="55602ba0e1b248ce" providerId="LiveId" clId="{D2582942-6584-4DBC-90AA-AFBFDF03BB96}" dt="2021-02-26T04:19:03.551" v="4246" actId="1076"/>
          <ac:cxnSpMkLst>
            <pc:docMk/>
            <pc:sldMk cId="2511167887" sldId="262"/>
            <ac:cxnSpMk id="20" creationId="{9631CDE5-AE9F-4F04-9C7A-45C9C13236DC}"/>
          </ac:cxnSpMkLst>
        </pc:cxnChg>
        <pc:cxnChg chg="add mod">
          <ac:chgData name="Kim Taehee" userId="55602ba0e1b248ce" providerId="LiveId" clId="{D2582942-6584-4DBC-90AA-AFBFDF03BB96}" dt="2021-02-26T04:19:03.551" v="4246" actId="1076"/>
          <ac:cxnSpMkLst>
            <pc:docMk/>
            <pc:sldMk cId="2511167887" sldId="262"/>
            <ac:cxnSpMk id="21" creationId="{7BA5E136-1607-465C-A2DF-AB901B83CA06}"/>
          </ac:cxnSpMkLst>
        </pc:cxnChg>
        <pc:cxnChg chg="add del mod">
          <ac:chgData name="Kim Taehee" userId="55602ba0e1b248ce" providerId="LiveId" clId="{D2582942-6584-4DBC-90AA-AFBFDF03BB96}" dt="2021-02-26T03:55:30.781" v="3801" actId="478"/>
          <ac:cxnSpMkLst>
            <pc:docMk/>
            <pc:sldMk cId="2511167887" sldId="262"/>
            <ac:cxnSpMk id="24" creationId="{23B54B0F-B169-40A3-8ECE-0A82A7F5AE85}"/>
          </ac:cxnSpMkLst>
        </pc:cxnChg>
        <pc:cxnChg chg="add del mod">
          <ac:chgData name="Kim Taehee" userId="55602ba0e1b248ce" providerId="LiveId" clId="{D2582942-6584-4DBC-90AA-AFBFDF03BB96}" dt="2021-02-26T03:55:31.845" v="3802" actId="478"/>
          <ac:cxnSpMkLst>
            <pc:docMk/>
            <pc:sldMk cId="2511167887" sldId="262"/>
            <ac:cxnSpMk id="25" creationId="{EAD2901A-E254-46AB-B34F-1663CCFE111D}"/>
          </ac:cxnSpMkLst>
        </pc:cxnChg>
        <pc:cxnChg chg="add del mod">
          <ac:chgData name="Kim Taehee" userId="55602ba0e1b248ce" providerId="LiveId" clId="{D2582942-6584-4DBC-90AA-AFBFDF03BB96}" dt="2021-02-26T03:56:22.504" v="3821" actId="478"/>
          <ac:cxnSpMkLst>
            <pc:docMk/>
            <pc:sldMk cId="2511167887" sldId="262"/>
            <ac:cxnSpMk id="28" creationId="{D7080EE6-0563-4C58-9F77-E8641BEB27F7}"/>
          </ac:cxnSpMkLst>
        </pc:cxnChg>
        <pc:cxnChg chg="mod topLvl">
          <ac:chgData name="Kim Taehee" userId="55602ba0e1b248ce" providerId="LiveId" clId="{D2582942-6584-4DBC-90AA-AFBFDF03BB96}" dt="2021-02-26T03:57:40.524" v="3842" actId="165"/>
          <ac:cxnSpMkLst>
            <pc:docMk/>
            <pc:sldMk cId="2511167887" sldId="262"/>
            <ac:cxnSpMk id="33" creationId="{14E2DC66-36D8-40A0-9963-4E659260A418}"/>
          </ac:cxnSpMkLst>
        </pc:cxnChg>
        <pc:cxnChg chg="mod topLvl">
          <ac:chgData name="Kim Taehee" userId="55602ba0e1b248ce" providerId="LiveId" clId="{D2582942-6584-4DBC-90AA-AFBFDF03BB96}" dt="2021-02-26T03:57:40.524" v="3842" actId="165"/>
          <ac:cxnSpMkLst>
            <pc:docMk/>
            <pc:sldMk cId="2511167887" sldId="262"/>
            <ac:cxnSpMk id="35" creationId="{2BC10640-595C-4DDA-A2FB-7F118D8A7DE8}"/>
          </ac:cxnSpMkLst>
        </pc:cxnChg>
        <pc:cxnChg chg="mod topLvl">
          <ac:chgData name="Kim Taehee" userId="55602ba0e1b248ce" providerId="LiveId" clId="{D2582942-6584-4DBC-90AA-AFBFDF03BB96}" dt="2021-02-26T03:57:40.524" v="3842" actId="165"/>
          <ac:cxnSpMkLst>
            <pc:docMk/>
            <pc:sldMk cId="2511167887" sldId="262"/>
            <ac:cxnSpMk id="36" creationId="{45E6AB8C-8F8B-495D-A913-EE17560F9505}"/>
          </ac:cxnSpMkLst>
        </pc:cxnChg>
        <pc:cxnChg chg="add mod">
          <ac:chgData name="Kim Taehee" userId="55602ba0e1b248ce" providerId="LiveId" clId="{D2582942-6584-4DBC-90AA-AFBFDF03BB96}" dt="2021-02-26T04:19:27.047" v="4255" actId="1037"/>
          <ac:cxnSpMkLst>
            <pc:docMk/>
            <pc:sldMk cId="2511167887" sldId="262"/>
            <ac:cxnSpMk id="38" creationId="{0EB88101-E085-49EC-B807-021FA36548DF}"/>
          </ac:cxnSpMkLst>
        </pc:cxnChg>
        <pc:cxnChg chg="add del mod">
          <ac:chgData name="Kim Taehee" userId="55602ba0e1b248ce" providerId="LiveId" clId="{D2582942-6584-4DBC-90AA-AFBFDF03BB96}" dt="2021-02-26T03:56:23.165" v="3822" actId="478"/>
          <ac:cxnSpMkLst>
            <pc:docMk/>
            <pc:sldMk cId="2511167887" sldId="262"/>
            <ac:cxnSpMk id="40" creationId="{998EB4B0-ADDD-4E9C-8B80-579B0B3C6CB0}"/>
          </ac:cxnSpMkLst>
        </pc:cxnChg>
        <pc:cxnChg chg="mod">
          <ac:chgData name="Kim Taehee" userId="55602ba0e1b248ce" providerId="LiveId" clId="{D2582942-6584-4DBC-90AA-AFBFDF03BB96}" dt="2021-02-26T03:56:08.322" v="3815"/>
          <ac:cxnSpMkLst>
            <pc:docMk/>
            <pc:sldMk cId="2511167887" sldId="262"/>
            <ac:cxnSpMk id="44" creationId="{18D797D9-9ADF-4EC3-A8B5-D37AFA6ACE84}"/>
          </ac:cxnSpMkLst>
        </pc:cxnChg>
        <pc:cxnChg chg="mod">
          <ac:chgData name="Kim Taehee" userId="55602ba0e1b248ce" providerId="LiveId" clId="{D2582942-6584-4DBC-90AA-AFBFDF03BB96}" dt="2021-02-26T03:56:08.322" v="3815"/>
          <ac:cxnSpMkLst>
            <pc:docMk/>
            <pc:sldMk cId="2511167887" sldId="262"/>
            <ac:cxnSpMk id="46" creationId="{21CE4415-F070-4FD0-9D77-5FCF65309A48}"/>
          </ac:cxnSpMkLst>
        </pc:cxnChg>
        <pc:cxnChg chg="mod">
          <ac:chgData name="Kim Taehee" userId="55602ba0e1b248ce" providerId="LiveId" clId="{D2582942-6584-4DBC-90AA-AFBFDF03BB96}" dt="2021-02-26T03:56:08.322" v="3815"/>
          <ac:cxnSpMkLst>
            <pc:docMk/>
            <pc:sldMk cId="2511167887" sldId="262"/>
            <ac:cxnSpMk id="47" creationId="{7504F632-110D-48E2-A756-42E6DF1C2C2E}"/>
          </ac:cxnSpMkLst>
        </pc:cxnChg>
        <pc:cxnChg chg="add del mod">
          <ac:chgData name="Kim Taehee" userId="55602ba0e1b248ce" providerId="LiveId" clId="{D2582942-6584-4DBC-90AA-AFBFDF03BB96}" dt="2021-02-26T03:56:09.152" v="3816"/>
          <ac:cxnSpMkLst>
            <pc:docMk/>
            <pc:sldMk cId="2511167887" sldId="262"/>
            <ac:cxnSpMk id="49" creationId="{52D28C68-D5CB-4AC0-A4CD-56325A136943}"/>
          </ac:cxnSpMkLst>
        </pc:cxnChg>
        <pc:cxnChg chg="add del mod">
          <ac:chgData name="Kim Taehee" userId="55602ba0e1b248ce" providerId="LiveId" clId="{D2582942-6584-4DBC-90AA-AFBFDF03BB96}" dt="2021-02-26T03:56:09.152" v="3816"/>
          <ac:cxnSpMkLst>
            <pc:docMk/>
            <pc:sldMk cId="2511167887" sldId="262"/>
            <ac:cxnSpMk id="51" creationId="{B04C60E6-72E1-4D34-809C-72E953573A4A}"/>
          </ac:cxnSpMkLst>
        </pc:cxnChg>
        <pc:cxnChg chg="add mod ord">
          <ac:chgData name="Kim Taehee" userId="55602ba0e1b248ce" providerId="LiveId" clId="{D2582942-6584-4DBC-90AA-AFBFDF03BB96}" dt="2021-02-26T04:19:22.768" v="4254" actId="1037"/>
          <ac:cxnSpMkLst>
            <pc:docMk/>
            <pc:sldMk cId="2511167887" sldId="262"/>
            <ac:cxnSpMk id="54" creationId="{1AE26D39-CFC9-443A-A3B6-3686ED3E4908}"/>
          </ac:cxnSpMkLst>
        </pc:cxnChg>
        <pc:cxnChg chg="add del mod">
          <ac:chgData name="Kim Taehee" userId="55602ba0e1b248ce" providerId="LiveId" clId="{D2582942-6584-4DBC-90AA-AFBFDF03BB96}" dt="2021-02-26T04:02:03.823" v="3898" actId="478"/>
          <ac:cxnSpMkLst>
            <pc:docMk/>
            <pc:sldMk cId="2511167887" sldId="262"/>
            <ac:cxnSpMk id="62" creationId="{F6AF1DC5-FCC3-476C-9EB5-DBE878ECFD3F}"/>
          </ac:cxnSpMkLst>
        </pc:cxnChg>
        <pc:cxnChg chg="add del">
          <ac:chgData name="Kim Taehee" userId="55602ba0e1b248ce" providerId="LiveId" clId="{D2582942-6584-4DBC-90AA-AFBFDF03BB96}" dt="2021-02-26T04:02:31.504" v="3904" actId="11529"/>
          <ac:cxnSpMkLst>
            <pc:docMk/>
            <pc:sldMk cId="2511167887" sldId="262"/>
            <ac:cxnSpMk id="65" creationId="{5814FB27-8823-4098-97FE-B13324349D4B}"/>
          </ac:cxnSpMkLst>
        </pc:cxnChg>
        <pc:cxnChg chg="add del mod">
          <ac:chgData name="Kim Taehee" userId="55602ba0e1b248ce" providerId="LiveId" clId="{D2582942-6584-4DBC-90AA-AFBFDF03BB96}" dt="2021-02-26T04:02:50.398" v="3912" actId="478"/>
          <ac:cxnSpMkLst>
            <pc:docMk/>
            <pc:sldMk cId="2511167887" sldId="262"/>
            <ac:cxnSpMk id="67" creationId="{DF2E96B4-42D2-4D89-B5BE-70DBDEBB8469}"/>
          </ac:cxnSpMkLst>
        </pc:cxnChg>
        <pc:cxnChg chg="add mod">
          <ac:chgData name="Kim Taehee" userId="55602ba0e1b248ce" providerId="LiveId" clId="{D2582942-6584-4DBC-90AA-AFBFDF03BB96}" dt="2021-02-26T04:18:25.790" v="4242" actId="14100"/>
          <ac:cxnSpMkLst>
            <pc:docMk/>
            <pc:sldMk cId="2511167887" sldId="262"/>
            <ac:cxnSpMk id="69" creationId="{CF4EB767-9E28-42EF-8DB4-3D9AF997DB93}"/>
          </ac:cxnSpMkLst>
        </pc:cxnChg>
        <pc:cxnChg chg="add mod">
          <ac:chgData name="Kim Taehee" userId="55602ba0e1b248ce" providerId="LiveId" clId="{D2582942-6584-4DBC-90AA-AFBFDF03BB96}" dt="2021-02-26T04:15:43.107" v="4219" actId="14100"/>
          <ac:cxnSpMkLst>
            <pc:docMk/>
            <pc:sldMk cId="2511167887" sldId="262"/>
            <ac:cxnSpMk id="73" creationId="{E881BABB-3AA5-465A-AA9A-8E3873D5C3C3}"/>
          </ac:cxnSpMkLst>
        </pc:cxnChg>
        <pc:cxnChg chg="add mod">
          <ac:chgData name="Kim Taehee" userId="55602ba0e1b248ce" providerId="LiveId" clId="{D2582942-6584-4DBC-90AA-AFBFDF03BB96}" dt="2021-02-26T04:16:36.781" v="4237" actId="1076"/>
          <ac:cxnSpMkLst>
            <pc:docMk/>
            <pc:sldMk cId="2511167887" sldId="262"/>
            <ac:cxnSpMk id="91" creationId="{5798154E-8ED3-498E-8761-754A1814F133}"/>
          </ac:cxnSpMkLst>
        </pc:cxnChg>
        <pc:cxnChg chg="add mod">
          <ac:chgData name="Kim Taehee" userId="55602ba0e1b248ce" providerId="LiveId" clId="{D2582942-6584-4DBC-90AA-AFBFDF03BB96}" dt="2021-02-26T04:16:40.558" v="4238" actId="14100"/>
          <ac:cxnSpMkLst>
            <pc:docMk/>
            <pc:sldMk cId="2511167887" sldId="262"/>
            <ac:cxnSpMk id="92" creationId="{D5E66E7C-19B7-4DA8-A8CE-25338ECC3FBF}"/>
          </ac:cxnSpMkLst>
        </pc:cxnChg>
      </pc:sldChg>
      <pc:sldChg chg="add del setBg">
        <pc:chgData name="Kim Taehee" userId="55602ba0e1b248ce" providerId="LiveId" clId="{D2582942-6584-4DBC-90AA-AFBFDF03BB96}" dt="2021-02-24T01:37:21.969" v="3665"/>
        <pc:sldMkLst>
          <pc:docMk/>
          <pc:sldMk cId="73141286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9DC262E9-E1A2-45B7-A53F-7A8DEBFE05DB}" type="datetimeFigureOut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UIT" pitchFamily="2" charset="-127"/>
                <a:ea typeface="SUIT" pitchFamily="2" charset="-127"/>
              </a:defRPr>
            </a:lvl1pPr>
          </a:lstStyle>
          <a:p>
            <a:fld id="{3CF483B2-8247-4469-BD93-A74D1E3A68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UIT" pitchFamily="2" charset="-127"/>
        <a:ea typeface="SUIT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9AE25-BBE6-4747-9731-275AE56D5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FF7A1-DFAD-436E-AB8D-6FA5B13F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55A6-73D2-45C3-9E29-A7CB5DC7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EB37-A4A6-4C11-A412-E077DD21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73F40-8FF8-4A01-90BC-3D0CFCF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F9F7-6C71-4E55-A7DC-EF26229A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4E386-E36A-4A7D-AB46-EB11CA48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A6D8C-B181-4425-B64C-0F5BBEC0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D4548-7984-4590-B81B-6C67A813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412ED-1971-40DE-8F7C-CB803FBE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F7B833-9387-4D0C-A01A-897C9C3B4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A3193-62B1-4DE2-90FF-7DF46C1B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34449-3B42-47C8-8343-1FA74F8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AB1B1-537B-4A0B-A017-196F835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4C2E0-E0A6-4180-9D73-5EE5C552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458-8C78-4D4A-9424-A3C41269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04A74-1A7B-4C02-BCC1-9E42E294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CB44B-AD96-4C8E-ACC2-E2126873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C5A0AA-5E57-4A59-A778-F344F07D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12D61-B6A5-49C8-B987-26D9F01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FB089-B440-4AA1-A411-2A03124A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42E65-4634-42CE-80E1-388DF299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51CE-170E-4C89-9216-9DE6B33E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80D97-18E3-4F79-ABF4-BF1CD78D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85981-3ECC-46B0-A0C1-AA9C3BC2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F6B7-6942-4303-8A57-473DBE40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0ACF4-1DEE-405B-B507-B17042D5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37089-86CE-460A-A1F9-7C0CCED7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D84F9-8697-4256-8FC7-FB221F9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1BADF-DAB4-453F-BD72-A7307B1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D32B-54C6-49D8-9005-5F60F13D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7695-AFFF-4224-BEC3-5D949BFE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17C29-07D1-471D-AF13-65125D02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9E7B6-A104-40C3-A766-6EF0295D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43800-58D1-4D02-9DF7-269D225A7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E1372-9D3C-4A47-9A5D-F23494185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05D00-9C4C-4EB1-B552-715D454D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5837C-546E-4C15-AAF5-4B1A2E62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D6E7-0524-4A91-9E60-A5E35CA3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2574-8C28-4C0C-A731-8084374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354ABD-7798-4FD1-A36C-71EAF6A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68D57-391E-4899-A64A-896FAC81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21E58-4B78-4777-A985-84F86A2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216353-14A8-4732-8E19-862D163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60CAA-B282-4BF2-B51E-AFE19FCC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18A8E-98FE-421C-876D-563C638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B0EA-DEEC-4B02-A99F-D7DAFB9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24787-3A99-40A3-9EFD-10B02B7B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7B0FE-B157-4A56-921C-BA262E0B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F0CD8-12C9-40D2-BC12-8E27E7B3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EBC7D-7F57-4DCB-B3F7-EE3A26AC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D86E4-FBEA-4500-839C-804220F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0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5725-EA05-4351-8A56-AB0D2536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8430A-12E0-4267-BCAC-6D190E1E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75F0B-B79F-4D32-844C-A762E6045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1C833-6C37-43A9-A209-00D2D2FF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060-3911-4178-BBD8-182A0515488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97E6-70DB-4F41-8059-F9CF1D6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C53B3-E911-407B-BE81-86FA140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E3-2F55-43C0-B032-63EFB949B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9BBA8-841B-4784-9720-448A948D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68F27-0306-4CB6-9F61-434C0DBD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7EC4D-5182-4F08-9246-968F4C0A9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6236060-3911-4178-BBD8-182A0515488E}" type="datetimeFigureOut">
              <a:rPr lang="ko-KR" altLang="en-US" smtClean="0"/>
              <a:pPr/>
              <a:t>2022-11-25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F36B-F024-4ECB-A5E9-17D9CBEB7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97CF7-7411-4997-A1B7-7336C484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UIT" pitchFamily="2" charset="-127"/>
                <a:ea typeface="SUIT" pitchFamily="2" charset="-127"/>
              </a:defRPr>
            </a:lvl1pPr>
          </a:lstStyle>
          <a:p>
            <a:fld id="{10E046E3-2F55-43C0-B032-63EFB949B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UIT" pitchFamily="2" charset="-127"/>
          <a:ea typeface="SUIT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UIT" pitchFamily="2" charset="-127"/>
          <a:ea typeface="SUIT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rafana.com/grafana/plugins?type=pane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2EED5-2E3F-2A2F-ABAE-4684CA48B08E}"/>
              </a:ext>
            </a:extLst>
          </p:cNvPr>
          <p:cNvSpPr txBox="1">
            <a:spLocks/>
          </p:cNvSpPr>
          <p:nvPr/>
        </p:nvSpPr>
        <p:spPr>
          <a:xfrm>
            <a:off x="1156447" y="1550546"/>
            <a:ext cx="6832833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SUIT" pitchFamily="2" charset="-127"/>
                <a:ea typeface="SUIT" pitchFamily="2" charset="-127"/>
              </a:rPr>
              <a:t>센서 데이터 시계열 저장 및 모니터링 시스템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695551-DA46-5CB8-4DC4-0340AAF39564}"/>
              </a:ext>
            </a:extLst>
          </p:cNvPr>
          <p:cNvSpPr txBox="1">
            <a:spLocks/>
          </p:cNvSpPr>
          <p:nvPr/>
        </p:nvSpPr>
        <p:spPr>
          <a:xfrm>
            <a:off x="3106246" y="4755561"/>
            <a:ext cx="2989754" cy="97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제작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</a:t>
            </a: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황지훈</a:t>
            </a:r>
            <a:endParaRPr lang="en-US" altLang="ko-KR" sz="2000" dirty="0">
              <a:latin typeface="SUIT" pitchFamily="2" charset="-127"/>
              <a:ea typeface="SUIT" pitchFamily="2" charset="-127"/>
              <a:cs typeface="+mn-cs"/>
            </a:endParaRPr>
          </a:p>
          <a:p>
            <a:pPr algn="l" latinLnBrk="0">
              <a:spcAft>
                <a:spcPts val="600"/>
              </a:spcAft>
            </a:pPr>
            <a:r>
              <a:rPr lang="ko-KR" altLang="en-US" sz="2000" dirty="0">
                <a:latin typeface="SUIT" pitchFamily="2" charset="-127"/>
                <a:ea typeface="SUIT" pitchFamily="2" charset="-127"/>
                <a:cs typeface="+mn-cs"/>
              </a:rPr>
              <a:t>학번 </a:t>
            </a:r>
            <a:r>
              <a:rPr lang="en-US" altLang="ko-KR" sz="2000" dirty="0">
                <a:latin typeface="SUIT" pitchFamily="2" charset="-127"/>
                <a:ea typeface="SUIT" pitchFamily="2" charset="-127"/>
                <a:cs typeface="+mn-cs"/>
              </a:rPr>
              <a:t>: 20151648</a:t>
            </a:r>
          </a:p>
          <a:p>
            <a:pPr algn="l" latinLnBrk="0">
              <a:spcAft>
                <a:spcPts val="600"/>
              </a:spcAft>
            </a:pPr>
            <a:endParaRPr lang="ko-KR" altLang="en-US" sz="2000" dirty="0">
              <a:latin typeface="SUIT" pitchFamily="2" charset="-127"/>
              <a:ea typeface="SUIT" pitchFamily="2" charset="-127"/>
              <a:cs typeface="+mn-cs"/>
            </a:endParaRPr>
          </a:p>
        </p:txBody>
      </p:sp>
      <p:pic>
        <p:nvPicPr>
          <p:cNvPr id="9" name="Graphic 8" descr="톱니바퀴">
            <a:extLst>
              <a:ext uri="{FF2B5EF4-FFF2-40B4-BE49-F238E27FC236}">
                <a16:creationId xmlns:a16="http://schemas.microsoft.com/office/drawing/2014/main" id="{1411A545-B8C4-4472-8F97-F4BA702E9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(5.04) -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웹 브라우저 상에서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MySQL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관리할 수 있는 툴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986495" y="1342540"/>
            <a:ext cx="330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설치 후 모의 테이블 생성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5BFECE-F898-A1CF-893C-F55C4879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9" y="1730057"/>
            <a:ext cx="9392657" cy="5087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4945A-D6A2-FFA7-7045-6AD5C0C379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1822191" y="1371675"/>
            <a:ext cx="3691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로컬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3AD85-5F2B-CCC0-4EE0-E2BCC396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88" y="1862417"/>
            <a:ext cx="8305423" cy="488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177B7-6801-97D8-E7C6-0D53D7295953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0DE0-FCD9-05BD-1BB0-732A0661305E}"/>
              </a:ext>
            </a:extLst>
          </p:cNvPr>
          <p:cNvSpPr txBox="1"/>
          <p:nvPr/>
        </p:nvSpPr>
        <p:spPr>
          <a:xfrm>
            <a:off x="1399672" y="789629"/>
            <a:ext cx="939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MySQL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(8.0.22)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설치 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phpMyAdmin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연결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9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3436901" y="1726469"/>
            <a:ext cx="53181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데이터 전송 및 외부 접속을 위한 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80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포트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(http) 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개방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73D43-7EC1-2A41-DFD6-6F0DC20C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" y="2537976"/>
            <a:ext cx="5890074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EF6C60-FB26-32F9-54D6-C88A37C2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47" y="2537976"/>
            <a:ext cx="5890178" cy="334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C713B-00B0-00AE-592D-676EBEE16506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644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2 . Dashboard  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연결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7B2BC-BCCB-3032-EE30-83653859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089" y="804086"/>
            <a:ext cx="5968851" cy="5941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4E807-A0EA-8A72-A94B-5E0FDD3DB604}"/>
              </a:ext>
            </a:extLst>
          </p:cNvPr>
          <p:cNvSpPr txBox="1"/>
          <p:nvPr/>
        </p:nvSpPr>
        <p:spPr>
          <a:xfrm>
            <a:off x="1017871" y="3429000"/>
            <a:ext cx="507812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Grafana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sz="2000" b="1" dirty="0">
                <a:latin typeface="SUIT" pitchFamily="2" charset="-127"/>
                <a:ea typeface="SUIT" pitchFamily="2" charset="-127"/>
              </a:rPr>
              <a:t>MySQL </a:t>
            </a: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연결 후</a:t>
            </a:r>
            <a:endParaRPr lang="en-US" altLang="ko-KR" sz="20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SUIT" pitchFamily="2" charset="-127"/>
                <a:ea typeface="SUIT" pitchFamily="2" charset="-127"/>
              </a:rPr>
              <a:t>모의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491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8CAFF-25AA-64FF-C9E4-78A5C4A53DD5}"/>
              </a:ext>
            </a:extLst>
          </p:cNvPr>
          <p:cNvSpPr txBox="1"/>
          <p:nvPr/>
        </p:nvSpPr>
        <p:spPr>
          <a:xfrm>
            <a:off x="986495" y="1755465"/>
            <a:ext cx="5955868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latin typeface="SUIT" pitchFamily="2" charset="-127"/>
                <a:ea typeface="SUIT" pitchFamily="2" charset="-127"/>
              </a:rPr>
              <a:t>		</a:t>
            </a:r>
            <a:r>
              <a:rPr lang="ko-KR" altLang="en-US" sz="3500" b="1" dirty="0">
                <a:latin typeface="SUIT" pitchFamily="2" charset="-127"/>
                <a:ea typeface="SUIT" pitchFamily="2" charset="-127"/>
              </a:rPr>
              <a:t>구현 상세</a:t>
            </a:r>
            <a:endParaRPr lang="en-US" altLang="ko-KR" sz="3500" b="1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파이에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DHT22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온습도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센서 부착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2 .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측정된 온도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습도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시간을 웹 서버를 통해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에 저장 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3 . Grafana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로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050" name="Picture 2" descr="라즈베리 파이 with 파이썬, 라즈베리 파이#1 : 네이버 블로그">
            <a:extLst>
              <a:ext uri="{FF2B5EF4-FFF2-40B4-BE49-F238E27FC236}">
                <a16:creationId xmlns:a16="http://schemas.microsoft.com/office/drawing/2014/main" id="{2A1BDD6C-8D84-172E-62F8-4ADA256E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99" y="1373471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HT22/AM230x/RHT0x Temperature and RH Sensor - Espruino">
            <a:extLst>
              <a:ext uri="{FF2B5EF4-FFF2-40B4-BE49-F238E27FC236}">
                <a16:creationId xmlns:a16="http://schemas.microsoft.com/office/drawing/2014/main" id="{16AE2E42-E32F-3989-C9CF-37BA5485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29" y="4039100"/>
            <a:ext cx="3067491" cy="24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1A8A3A-3017-7EA9-3DB1-C1E21AA3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30784"/>
          <a:stretch/>
        </p:blipFill>
        <p:spPr>
          <a:xfrm>
            <a:off x="1980335" y="1861100"/>
            <a:ext cx="8468029" cy="4746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DB – Grafana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시각화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5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BEB58-C871-FA44-EEDE-EE39CEA3EBD0}"/>
              </a:ext>
            </a:extLst>
          </p:cNvPr>
          <p:cNvSpPr txBox="1"/>
          <p:nvPr/>
        </p:nvSpPr>
        <p:spPr>
          <a:xfrm>
            <a:off x="986495" y="250088"/>
            <a:ext cx="10219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00AB5-D31B-A4F1-9B5C-8A92693B472A}"/>
              </a:ext>
            </a:extLst>
          </p:cNvPr>
          <p:cNvSpPr txBox="1"/>
          <p:nvPr/>
        </p:nvSpPr>
        <p:spPr>
          <a:xfrm>
            <a:off x="3858873" y="768484"/>
            <a:ext cx="447425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DB – Grafana </a:t>
            </a:r>
            <a:r>
              <a:rPr lang="ko-KR" altLang="en-US" sz="3500" b="1" dirty="0">
                <a:solidFill>
                  <a:schemeClr val="accent5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시각화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CCD61-8116-F6C8-DCD0-F44AEA4F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3641" y="1620304"/>
            <a:ext cx="5024718" cy="50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Open Source">
            <a:extLst>
              <a:ext uri="{FF2B5EF4-FFF2-40B4-BE49-F238E27FC236}">
                <a16:creationId xmlns:a16="http://schemas.microsoft.com/office/drawing/2014/main" id="{D95A290B-8F50-45A1-9D64-D8DCEE31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512ADDB-BDF9-B5D8-122B-5C782F7D7C21}"/>
              </a:ext>
            </a:extLst>
          </p:cNvPr>
          <p:cNvSpPr txBox="1">
            <a:spLocks/>
          </p:cNvSpPr>
          <p:nvPr/>
        </p:nvSpPr>
        <p:spPr>
          <a:xfrm>
            <a:off x="932260" y="1821519"/>
            <a:ext cx="3199484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dirty="0">
                <a:latin typeface="SUIT" pitchFamily="2" charset="-127"/>
                <a:ea typeface="SUIT" pitchFamily="2" charset="-127"/>
              </a:rPr>
              <a:t>목차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  <a:p>
            <a:pPr algn="ctr"/>
            <a:endParaRPr lang="ko-KR" altLang="en-US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B75B074-51C7-BD57-3482-668A28EF2630}"/>
              </a:ext>
            </a:extLst>
          </p:cNvPr>
          <p:cNvSpPr txBox="1">
            <a:spLocks/>
          </p:cNvSpPr>
          <p:nvPr/>
        </p:nvSpPr>
        <p:spPr>
          <a:xfrm>
            <a:off x="1147413" y="3429000"/>
            <a:ext cx="5225327" cy="1389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3200" dirty="0">
              <a:latin typeface="SUIT" pitchFamily="2" charset="-127"/>
              <a:ea typeface="SUIT" pitchFamily="2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SUIT" pitchFamily="2" charset="-127"/>
                <a:ea typeface="SUIT" pitchFamily="2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23910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과녁">
            <a:extLst>
              <a:ext uri="{FF2B5EF4-FFF2-40B4-BE49-F238E27FC236}">
                <a16:creationId xmlns:a16="http://schemas.microsoft.com/office/drawing/2014/main" id="{2D47161A-C169-4167-9772-F9D4316AB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ADA45C-6C2E-5A5E-FA3E-D30EF4E1B0B1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개요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08396-FFA9-D09E-86D7-45F30E6C348E}"/>
              </a:ext>
            </a:extLst>
          </p:cNvPr>
          <p:cNvSpPr txBox="1"/>
          <p:nvPr/>
        </p:nvSpPr>
        <p:spPr>
          <a:xfrm>
            <a:off x="2641641" y="3751730"/>
            <a:ext cx="22322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프로젝트 목적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시스템 흐름도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시각화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DF187-8DB2-79D5-F081-D2919231C648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2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3E88C-7249-BBAD-3CEC-FD951A6A87B9}"/>
              </a:ext>
            </a:extLst>
          </p:cNvPr>
          <p:cNvSpPr txBox="1"/>
          <p:nvPr/>
        </p:nvSpPr>
        <p:spPr>
          <a:xfrm>
            <a:off x="1196788" y="1667435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1.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기획 동기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D98CF-63AD-BFCF-BCB3-8E4289EE40AE}"/>
              </a:ext>
            </a:extLst>
          </p:cNvPr>
          <p:cNvSpPr txBox="1"/>
          <p:nvPr/>
        </p:nvSpPr>
        <p:spPr>
          <a:xfrm>
            <a:off x="1304364" y="2227728"/>
            <a:ext cx="984324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지난 학기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설계 수업을 듣고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직접 관리하는 것이 재미있었습니다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설계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관리 뿐만 아니라 저장된 데이터들을 </a:t>
            </a:r>
            <a:r>
              <a:rPr lang="ko-KR" altLang="en-US" b="1" dirty="0" err="1">
                <a:latin typeface="SUIT" pitchFamily="2" charset="-127"/>
                <a:ea typeface="SUIT" pitchFamily="2" charset="-127"/>
              </a:rPr>
              <a:t>시각화하여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활용 가능하게끔 해보고 싶어 프로젝트를 기획하게 되었습니다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F529-5F27-4FC4-DC1E-542AE9EBEFA3}"/>
              </a:ext>
            </a:extLst>
          </p:cNvPr>
          <p:cNvSpPr txBox="1"/>
          <p:nvPr/>
        </p:nvSpPr>
        <p:spPr>
          <a:xfrm>
            <a:off x="1196788" y="3892089"/>
            <a:ext cx="7705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SUIT" pitchFamily="2" charset="-127"/>
                <a:ea typeface="SUIT" pitchFamily="2" charset="-127"/>
              </a:rPr>
              <a:t>2. </a:t>
            </a:r>
            <a:r>
              <a:rPr lang="ko-KR" altLang="en-US" sz="2500" b="1" dirty="0">
                <a:latin typeface="SUIT" pitchFamily="2" charset="-127"/>
                <a:ea typeface="SUIT" pitchFamily="2" charset="-127"/>
              </a:rPr>
              <a:t>프로젝트 목표 및 개발내용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F05E-1203-4554-5A0A-A7E7A17D5017}"/>
              </a:ext>
            </a:extLst>
          </p:cNvPr>
          <p:cNvSpPr txBox="1"/>
          <p:nvPr/>
        </p:nvSpPr>
        <p:spPr>
          <a:xfrm>
            <a:off x="1196788" y="4467239"/>
            <a:ext cx="984324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DB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서버를 구축하여 외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내부에서 데이터를 자동 저장한 후에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(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아두이노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보드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OR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라즈베리 파이 활용 예정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저장된 데이터를 바탕으로 시각화 툴을 이용하여 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누구나 쉽게 이해하고 활용할 수 있게 시각화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하는 것이 목표입니다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.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9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C6F11ED5-D0FA-4144-9253-1B538688C2E5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시스템 흐름도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C443D-8D25-7590-2B80-5E3A225D81A6}"/>
              </a:ext>
            </a:extLst>
          </p:cNvPr>
          <p:cNvSpPr txBox="1"/>
          <p:nvPr/>
        </p:nvSpPr>
        <p:spPr>
          <a:xfrm>
            <a:off x="8108922" y="1750047"/>
            <a:ext cx="3488075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(1) 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Senser &gt; DB server</a:t>
            </a:r>
          </a:p>
          <a:p>
            <a:r>
              <a:rPr lang="en-US" altLang="ko-KR" dirty="0">
                <a:latin typeface="SUIT" pitchFamily="2" charset="-127"/>
                <a:ea typeface="SUIT" pitchFamily="2" charset="-127"/>
              </a:rPr>
              <a:t>      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운전 및 상태 정보 전송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/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저장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(2)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DB server &gt; Dashboard app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데이터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SUIT" pitchFamily="2" charset="-127"/>
                <a:ea typeface="SUIT" pitchFamily="2" charset="-127"/>
              </a:rPr>
              <a:t>(3)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Dashboard app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 ↔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Client </a:t>
            </a:r>
          </a:p>
          <a:p>
            <a:r>
              <a:rPr lang="ko-KR" altLang="en-US" dirty="0">
                <a:latin typeface="SUIT" pitchFamily="2" charset="-127"/>
                <a:ea typeface="SUIT" pitchFamily="2" charset="-127"/>
              </a:rPr>
              <a:t>       원하는 운전 정보 시각화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B4AA4F-37BD-2069-4AAE-455BCF8EB16B}"/>
              </a:ext>
            </a:extLst>
          </p:cNvPr>
          <p:cNvGrpSpPr/>
          <p:nvPr/>
        </p:nvGrpSpPr>
        <p:grpSpPr>
          <a:xfrm>
            <a:off x="1264204" y="1143203"/>
            <a:ext cx="9109880" cy="5602400"/>
            <a:chOff x="1681061" y="1143203"/>
            <a:chExt cx="9109880" cy="56024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B62871-549E-3725-6730-28C37E5CB54A}"/>
                </a:ext>
              </a:extLst>
            </p:cNvPr>
            <p:cNvGrpSpPr/>
            <p:nvPr/>
          </p:nvGrpSpPr>
          <p:grpSpPr>
            <a:xfrm>
              <a:off x="1681061" y="1143203"/>
              <a:ext cx="9109880" cy="5602297"/>
              <a:chOff x="121202" y="1013443"/>
              <a:chExt cx="9109880" cy="5602297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0A329C-DC77-4EB1-93E2-A7EF69199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5205" y="3480150"/>
                <a:ext cx="628073" cy="626846"/>
              </a:xfrm>
              <a:prstGeom prst="rect">
                <a:avLst/>
              </a:prstGeom>
              <a:noFill/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73E9C03-5555-40F9-8FE6-5B931E41C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599" y="4267218"/>
                <a:ext cx="4788784" cy="0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B6327B9-749D-4DC7-B711-9C305B983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3127" y="3982041"/>
                <a:ext cx="0" cy="285177"/>
              </a:xfrm>
              <a:prstGeom prst="line">
                <a:avLst/>
              </a:prstGeom>
              <a:ln w="317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4AEC2F1-654D-9E1E-B364-4C15B2E80135}"/>
                  </a:ext>
                </a:extLst>
              </p:cNvPr>
              <p:cNvGrpSpPr/>
              <p:nvPr/>
            </p:nvGrpSpPr>
            <p:grpSpPr>
              <a:xfrm>
                <a:off x="121202" y="1013443"/>
                <a:ext cx="9109880" cy="5602297"/>
                <a:chOff x="121202" y="1013443"/>
                <a:chExt cx="9109880" cy="5602297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5C7698EC-043A-492D-9601-440E61ADB883}"/>
                    </a:ext>
                  </a:extLst>
                </p:cNvPr>
                <p:cNvGrpSpPr/>
                <p:nvPr/>
              </p:nvGrpSpPr>
              <p:grpSpPr>
                <a:xfrm>
                  <a:off x="121202" y="4975378"/>
                  <a:ext cx="2041551" cy="1246172"/>
                  <a:chOff x="499150" y="4654550"/>
                  <a:chExt cx="2041551" cy="1246172"/>
                </a:xfrm>
              </p:grpSpPr>
              <p:pic>
                <p:nvPicPr>
                  <p:cNvPr id="31" name="그림 30">
                    <a:extLst>
                      <a:ext uri="{FF2B5EF4-FFF2-40B4-BE49-F238E27FC236}">
                        <a16:creationId xmlns:a16="http://schemas.microsoft.com/office/drawing/2014/main" id="{1093BBFD-C3F4-4406-85A2-03CC56A4D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150" y="4972079"/>
                    <a:ext cx="592215" cy="627143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C4ABA3D7-E726-41D1-8038-0A77CDC5E2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2305" y="4972079"/>
                    <a:ext cx="592215" cy="627143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44B6C50D-C221-44BF-A01B-DB187760E5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186" y="4752382"/>
                    <a:ext cx="1375770" cy="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D6BF570-2633-4695-8BD0-FF7252CAE75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4520" y="5042682"/>
                    <a:ext cx="9561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SUIT" pitchFamily="2" charset="-127"/>
                        <a:ea typeface="SUIT" pitchFamily="2" charset="-127"/>
                      </a:rPr>
                      <a:t>….</a:t>
                    </a:r>
                    <a:endParaRPr lang="ko-KR" altLang="en-US" sz="1600" b="1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2F873AE7-A768-45AC-A49B-7AC4E59AE97B}"/>
                      </a:ext>
                    </a:extLst>
                  </p:cNvPr>
                  <p:cNvCxnSpPr>
                    <a:cxnSpLocks/>
                    <a:endCxn id="31" idx="0"/>
                  </p:cNvCxnSpPr>
                  <p:nvPr/>
                </p:nvCxnSpPr>
                <p:spPr>
                  <a:xfrm>
                    <a:off x="794464" y="4740477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CA637A44-2516-46B8-803D-214CD93CB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412" y="4752382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83202CE-23C8-4693-AAB9-C558482CBAAE}"/>
                      </a:ext>
                    </a:extLst>
                  </p:cNvPr>
                  <p:cNvSpPr/>
                  <p:nvPr/>
                </p:nvSpPr>
                <p:spPr>
                  <a:xfrm>
                    <a:off x="499150" y="4654550"/>
                    <a:ext cx="1875750" cy="12461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</p:grpSp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5E57BF22-AD67-4854-9863-0ADBEF4AE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8680" y="1685112"/>
                  <a:ext cx="753533" cy="783172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0883A87-0F62-4B49-BA50-D8B1B012A417}"/>
                    </a:ext>
                  </a:extLst>
                </p:cNvPr>
                <p:cNvGrpSpPr/>
                <p:nvPr/>
              </p:nvGrpSpPr>
              <p:grpSpPr>
                <a:xfrm>
                  <a:off x="2676559" y="1682696"/>
                  <a:ext cx="1597883" cy="788004"/>
                  <a:chOff x="1974354" y="1112588"/>
                  <a:chExt cx="1674856" cy="788004"/>
                </a:xfrm>
              </p:grpSpPr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B6DBC325-05E5-4EBA-A7F2-DD775D4F11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54" y="1117462"/>
                    <a:ext cx="885023" cy="783130"/>
                  </a:xfrm>
                  <a:prstGeom prst="rect">
                    <a:avLst/>
                  </a:prstGeom>
                </p:spPr>
              </p:pic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3A9F1C6F-DE50-4DB7-9720-7096D498C5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9377" y="1112588"/>
                    <a:ext cx="789833" cy="7744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4435FB-80C4-4A9A-A59C-5804AC51CD64}"/>
                    </a:ext>
                  </a:extLst>
                </p:cNvPr>
                <p:cNvSpPr txBox="1"/>
                <p:nvPr/>
              </p:nvSpPr>
              <p:spPr>
                <a:xfrm>
                  <a:off x="1551685" y="2457920"/>
                  <a:ext cx="126652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DB Server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D18979-D37A-4CE5-89B3-7178C5B99C52}"/>
                    </a:ext>
                  </a:extLst>
                </p:cNvPr>
                <p:cNvSpPr txBox="1"/>
                <p:nvPr/>
              </p:nvSpPr>
              <p:spPr>
                <a:xfrm>
                  <a:off x="3007916" y="2457920"/>
                  <a:ext cx="126652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Dashboard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2A5C865-6BD4-4CF0-A083-226D0CF6B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6007" y="1262073"/>
                  <a:ext cx="844349" cy="5900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D20F2F36-E433-48C8-929C-5850944CA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1710" y="1013443"/>
                  <a:ext cx="3275065" cy="2495951"/>
                </a:xfrm>
                <a:prstGeom prst="rect">
                  <a:avLst/>
                </a:prstGeom>
              </p:spPr>
            </p:pic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3B3926A3-3317-4A8A-BFA7-4A0050E7C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129" y="3310596"/>
                  <a:ext cx="0" cy="28517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화살표 연결선 90">
                  <a:extLst>
                    <a:ext uri="{FF2B5EF4-FFF2-40B4-BE49-F238E27FC236}">
                      <a16:creationId xmlns:a16="http://schemas.microsoft.com/office/drawing/2014/main" id="{9A2DC72C-9610-407B-9D8D-DFECA2DDD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040" y="2076698"/>
                  <a:ext cx="452904" cy="1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40B143-3261-4C20-8807-3B4B6681A356}"/>
                    </a:ext>
                  </a:extLst>
                </p:cNvPr>
                <p:cNvSpPr txBox="1"/>
                <p:nvPr/>
              </p:nvSpPr>
              <p:spPr>
                <a:xfrm>
                  <a:off x="2349007" y="1746389"/>
                  <a:ext cx="46920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(2)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7DC5FDC7-C3F0-4611-A859-6B4671FA82A3}"/>
                    </a:ext>
                  </a:extLst>
                </p:cNvPr>
                <p:cNvGrpSpPr/>
                <p:nvPr/>
              </p:nvGrpSpPr>
              <p:grpSpPr>
                <a:xfrm>
                  <a:off x="2283936" y="4975378"/>
                  <a:ext cx="2160750" cy="1246172"/>
                  <a:chOff x="499150" y="4654550"/>
                  <a:chExt cx="2041551" cy="124617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D601D4E6-C80C-484E-931E-099F8D2D6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150" y="4972079"/>
                    <a:ext cx="592215" cy="627143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C324BFA1-37DD-4338-A3A0-308DE86C60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2305" y="4972079"/>
                    <a:ext cx="592215" cy="627143"/>
                  </a:xfrm>
                  <a:prstGeom prst="rect">
                    <a:avLst/>
                  </a:prstGeom>
                </p:spPr>
              </p:pic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0A3AD528-98DB-41E0-9703-64558071C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186" y="4752382"/>
                    <a:ext cx="1375770" cy="0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AA5C2C-D01C-4073-AB0A-87DCE3915ABE}"/>
                      </a:ext>
                    </a:extLst>
                  </p:cNvPr>
                  <p:cNvSpPr txBox="1"/>
                  <p:nvPr/>
                </p:nvSpPr>
                <p:spPr>
                  <a:xfrm>
                    <a:off x="1584520" y="5042682"/>
                    <a:ext cx="95618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>
                        <a:latin typeface="SUIT" pitchFamily="2" charset="-127"/>
                        <a:ea typeface="SUIT" pitchFamily="2" charset="-127"/>
                      </a:rPr>
                      <a:t>….</a:t>
                    </a:r>
                    <a:endParaRPr lang="ko-KR" altLang="en-US" sz="1600" b="1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BD179C38-2713-49D2-9B99-62B43E7CABDA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794464" y="4740477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F058810A-32F7-4852-8F67-C7BF32AD4E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8412" y="4752382"/>
                    <a:ext cx="794" cy="231602"/>
                  </a:xfrm>
                  <a:prstGeom prst="line">
                    <a:avLst/>
                  </a:prstGeom>
                  <a:ln w="317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352CD0E5-7BC1-4362-B6BA-458967DA5DDC}"/>
                      </a:ext>
                    </a:extLst>
                  </p:cNvPr>
                  <p:cNvSpPr/>
                  <p:nvPr/>
                </p:nvSpPr>
                <p:spPr>
                  <a:xfrm>
                    <a:off x="499150" y="4654550"/>
                    <a:ext cx="1875750" cy="12461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SUIT" pitchFamily="2" charset="-127"/>
                      <a:ea typeface="SUIT" pitchFamily="2" charset="-127"/>
                    </a:endParaRPr>
                  </a:p>
                </p:txBody>
              </p:sp>
            </p:grp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D7817144-6440-431B-9AFC-C3AEE61F5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9520" y="4253724"/>
                  <a:ext cx="0" cy="82186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8279034C-F2B8-464D-84F1-2760F9196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5906" y="4267218"/>
                  <a:ext cx="0" cy="821867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FD4E19-A863-4662-A437-9DD58F19E105}"/>
                    </a:ext>
                  </a:extLst>
                </p:cNvPr>
                <p:cNvSpPr txBox="1"/>
                <p:nvPr/>
              </p:nvSpPr>
              <p:spPr>
                <a:xfrm>
                  <a:off x="2738512" y="6307963"/>
                  <a:ext cx="1446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latin typeface="SUIT" pitchFamily="2" charset="-127"/>
                      <a:ea typeface="SUIT" pitchFamily="2" charset="-127"/>
                    </a:rPr>
                    <a:t>Senser 02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D720E1B4-A34C-4143-B023-3630739AE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1517" y="5057265"/>
                  <a:ext cx="843011" cy="824335"/>
                </a:xfrm>
                <a:prstGeom prst="rect">
                  <a:avLst/>
                </a:prstGeom>
              </p:spPr>
            </p:pic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0EC7FEB6-126D-4975-B985-C6F90B564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175" y="4880744"/>
                  <a:ext cx="1204052" cy="1177378"/>
                </a:xfrm>
                <a:prstGeom prst="rect">
                  <a:avLst/>
                </a:prstGeom>
              </p:spPr>
            </p:pic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51148057-74CA-4BEF-9883-5163D7ED7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6431" y="4252930"/>
                  <a:ext cx="0" cy="724829"/>
                </a:xfrm>
                <a:prstGeom prst="line">
                  <a:avLst/>
                </a:prstGeom>
                <a:ln w="317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22725FE-63BD-4A6D-B30B-354C918DF360}"/>
                    </a:ext>
                  </a:extLst>
                </p:cNvPr>
                <p:cNvSpPr txBox="1"/>
                <p:nvPr/>
              </p:nvSpPr>
              <p:spPr>
                <a:xfrm>
                  <a:off x="6644564" y="6323352"/>
                  <a:ext cx="25865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>
                      <a:latin typeface="SUIT" pitchFamily="2" charset="-127"/>
                      <a:ea typeface="SUIT" pitchFamily="2" charset="-127"/>
                    </a:rPr>
                    <a:t>Clients, Engineers, Staff, etc.</a:t>
                  </a:r>
                  <a:endParaRPr lang="ko-KR" altLang="en-US" sz="1300" b="1" dirty="0">
                    <a:latin typeface="SUIT" pitchFamily="2" charset="-127"/>
                    <a:ea typeface="SUIT" pitchFamily="2" charset="-127"/>
                  </a:endParaRPr>
                </a:p>
              </p:txBody>
            </p: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968A06AF-91BC-431D-9F92-BE834768E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09558" y="5057263"/>
                  <a:ext cx="843011" cy="824335"/>
                </a:xfrm>
                <a:prstGeom prst="rect">
                  <a:avLst/>
                </a:prstGeom>
              </p:spPr>
            </p:pic>
            <p:pic>
              <p:nvPicPr>
                <p:cNvPr id="85" name="그림 84">
                  <a:extLst>
                    <a:ext uri="{FF2B5EF4-FFF2-40B4-BE49-F238E27FC236}">
                      <a16:creationId xmlns:a16="http://schemas.microsoft.com/office/drawing/2014/main" id="{C35B7C45-269A-4DB3-A16E-CB5B1CF63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8071" y="5057262"/>
                  <a:ext cx="843011" cy="824335"/>
                </a:xfrm>
                <a:prstGeom prst="rect">
                  <a:avLst/>
                </a:prstGeom>
              </p:spPr>
            </p:pic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B94AEB93-A3B1-4BE6-8A74-105B26B6D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791" y="4287756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id="{9189B0FC-0C57-4CAE-B63F-9E58F72E4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5397" y="4287755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71A3C4BB-FBAC-4274-B00A-0BC060CF4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0589" y="4287755"/>
                  <a:ext cx="0" cy="655175"/>
                </a:xfrm>
                <a:prstGeom prst="straightConnector1">
                  <a:avLst/>
                </a:prstGeom>
                <a:ln w="19050" cmpd="sng">
                  <a:solidFill>
                    <a:schemeClr val="accent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5CE33ED-14BA-4A5B-8B84-76969C86F348}"/>
                    </a:ext>
                  </a:extLst>
                </p:cNvPr>
                <p:cNvSpPr txBox="1"/>
                <p:nvPr/>
              </p:nvSpPr>
              <p:spPr>
                <a:xfrm>
                  <a:off x="2760113" y="4448545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(1)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B2A06E2-3BD4-4EB3-B45E-8757ABFEE992}"/>
                    </a:ext>
                  </a:extLst>
                </p:cNvPr>
                <p:cNvSpPr txBox="1"/>
                <p:nvPr/>
              </p:nvSpPr>
              <p:spPr>
                <a:xfrm>
                  <a:off x="478098" y="4448545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(1)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AEE59FA-5A2A-420D-95CE-E756A24C4F0B}"/>
                    </a:ext>
                  </a:extLst>
                </p:cNvPr>
                <p:cNvSpPr txBox="1"/>
                <p:nvPr/>
              </p:nvSpPr>
              <p:spPr>
                <a:xfrm>
                  <a:off x="5870589" y="4422667"/>
                  <a:ext cx="39178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dirty="0">
                      <a:solidFill>
                        <a:srgbClr val="FF0000"/>
                      </a:solidFill>
                      <a:latin typeface="SUIT" pitchFamily="2" charset="-127"/>
                      <a:ea typeface="SUIT" pitchFamily="2" charset="-127"/>
                    </a:rPr>
                    <a:t>(3)</a:t>
                  </a:r>
                  <a:endParaRPr lang="ko-KR" altLang="en-US" sz="1500" b="1" dirty="0">
                    <a:solidFill>
                      <a:srgbClr val="FF0000"/>
                    </a:solidFill>
                    <a:latin typeface="SUIT" pitchFamily="2" charset="-127"/>
                    <a:ea typeface="SUIT" pitchFamily="2" charset="-127"/>
                  </a:endParaRP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21BB82-32F0-FF9B-3829-64D79BE4F1F3}"/>
                </a:ext>
              </a:extLst>
            </p:cNvPr>
            <p:cNvSpPr txBox="1"/>
            <p:nvPr/>
          </p:nvSpPr>
          <p:spPr>
            <a:xfrm>
              <a:off x="2110014" y="6437826"/>
              <a:ext cx="144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SUIT" pitchFamily="2" charset="-127"/>
                  <a:ea typeface="SUIT" pitchFamily="2" charset="-127"/>
                </a:rPr>
                <a:t>Senser 01</a:t>
              </a:r>
              <a:endParaRPr lang="ko-KR" altLang="en-US" sz="1300" b="1" dirty="0">
                <a:latin typeface="SUIT" pitchFamily="2" charset="-127"/>
                <a:ea typeface="SUIT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1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76452DE2-3267-4D63-AF03-B6BC4ADFD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1" y="1497761"/>
            <a:ext cx="2017055" cy="1645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26A1EF-E0F1-4F20-A629-7483B43ECBC3}"/>
              </a:ext>
            </a:extLst>
          </p:cNvPr>
          <p:cNvSpPr txBox="1"/>
          <p:nvPr/>
        </p:nvSpPr>
        <p:spPr>
          <a:xfrm>
            <a:off x="466074" y="3754677"/>
            <a:ext cx="5921108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Open source</a:t>
            </a: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다양한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ko-KR" altLang="en-US" dirty="0" err="1">
                <a:latin typeface="SUIT" pitchFamily="2" charset="-127"/>
                <a:ea typeface="SUIT" pitchFamily="2" charset="-127"/>
              </a:rPr>
              <a:t>메트릭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 수집 시스템 지원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알람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,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버튼 등 다양한 플러그인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시각화 데이터 활용 가능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(csv)</a:t>
            </a:r>
          </a:p>
          <a:p>
            <a:pPr marL="342900" indent="-342900">
              <a:buFontTx/>
              <a:buAutoNum type="arabicParenR"/>
            </a:pP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조직 별로 그룹화하여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User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와 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Dashboard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생성 가능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BD89D-50BB-47B5-AAB0-CFE93E1EA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96" y="1884934"/>
            <a:ext cx="843011" cy="82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D9872-5834-41ED-BA57-0E896D8EAB2D}"/>
              </a:ext>
            </a:extLst>
          </p:cNvPr>
          <p:cNvSpPr txBox="1"/>
          <p:nvPr/>
        </p:nvSpPr>
        <p:spPr>
          <a:xfrm>
            <a:off x="8478350" y="1572761"/>
            <a:ext cx="12021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Main creator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810693-E866-4D2D-88EA-9D0699BC48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8" y="4742788"/>
            <a:ext cx="820334" cy="802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449399-A7FB-43D4-A6BD-78647D6B1C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32" y="4742787"/>
            <a:ext cx="820334" cy="802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208F94-F84B-4A9E-B440-CE6C379D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058" y="4742788"/>
            <a:ext cx="820334" cy="802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A083-14AA-4FE1-8CA0-27058AF7DB0B}"/>
              </a:ext>
            </a:extLst>
          </p:cNvPr>
          <p:cNvSpPr txBox="1"/>
          <p:nvPr/>
        </p:nvSpPr>
        <p:spPr>
          <a:xfrm>
            <a:off x="7148074" y="4450399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Org1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818CA-D109-4253-B714-FACFE9415410}"/>
              </a:ext>
            </a:extLst>
          </p:cNvPr>
          <p:cNvSpPr txBox="1"/>
          <p:nvPr/>
        </p:nvSpPr>
        <p:spPr>
          <a:xfrm>
            <a:off x="10385875" y="4449426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Org3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2FED2-4409-4F0D-92FE-9352D5B3A3FD}"/>
              </a:ext>
            </a:extLst>
          </p:cNvPr>
          <p:cNvSpPr txBox="1"/>
          <p:nvPr/>
        </p:nvSpPr>
        <p:spPr>
          <a:xfrm>
            <a:off x="8765373" y="4459892"/>
            <a:ext cx="661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SUIT" pitchFamily="2" charset="-127"/>
                <a:ea typeface="SUIT" pitchFamily="2" charset="-127"/>
              </a:rPr>
              <a:t>Org2</a:t>
            </a:r>
            <a:endParaRPr lang="ko-KR" altLang="en-US" sz="1300" b="1" dirty="0">
              <a:latin typeface="SUIT" pitchFamily="2" charset="-127"/>
              <a:ea typeface="SUIT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37535DD-D4E8-4BCC-A7C9-E5CE6DCA927E}"/>
              </a:ext>
            </a:extLst>
          </p:cNvPr>
          <p:cNvCxnSpPr>
            <a:cxnSpLocks/>
          </p:cNvCxnSpPr>
          <p:nvPr/>
        </p:nvCxnSpPr>
        <p:spPr>
          <a:xfrm>
            <a:off x="9064297" y="2770366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B1A8B30-3CED-488C-9BAF-3F8C7715A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73" y="2939920"/>
            <a:ext cx="628073" cy="626846"/>
          </a:xfrm>
          <a:prstGeom prst="rect">
            <a:avLst/>
          </a:prstGeom>
          <a:noFill/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BAA87E-F484-4CB0-820A-C27E34688206}"/>
              </a:ext>
            </a:extLst>
          </p:cNvPr>
          <p:cNvCxnSpPr>
            <a:cxnSpLocks/>
          </p:cNvCxnSpPr>
          <p:nvPr/>
        </p:nvCxnSpPr>
        <p:spPr>
          <a:xfrm>
            <a:off x="9063295" y="3441811"/>
            <a:ext cx="0" cy="28517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D866EC-DD97-4E36-B440-EB7FD909C20F}"/>
              </a:ext>
            </a:extLst>
          </p:cNvPr>
          <p:cNvCxnSpPr>
            <a:cxnSpLocks/>
          </p:cNvCxnSpPr>
          <p:nvPr/>
        </p:nvCxnSpPr>
        <p:spPr>
          <a:xfrm>
            <a:off x="7416030" y="3709504"/>
            <a:ext cx="0" cy="67911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0FE79E-30AD-455E-BC39-2BBBD8173B61}"/>
              </a:ext>
            </a:extLst>
          </p:cNvPr>
          <p:cNvCxnSpPr>
            <a:cxnSpLocks/>
          </p:cNvCxnSpPr>
          <p:nvPr/>
        </p:nvCxnSpPr>
        <p:spPr>
          <a:xfrm>
            <a:off x="9063295" y="3726988"/>
            <a:ext cx="0" cy="66162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EBBC18F-6578-48BB-B003-5AF8906B6942}"/>
              </a:ext>
            </a:extLst>
          </p:cNvPr>
          <p:cNvCxnSpPr>
            <a:cxnSpLocks/>
          </p:cNvCxnSpPr>
          <p:nvPr/>
        </p:nvCxnSpPr>
        <p:spPr>
          <a:xfrm>
            <a:off x="10725965" y="3722031"/>
            <a:ext cx="0" cy="6665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1B70BB-2DC5-4F53-AC8D-354C86270143}"/>
              </a:ext>
            </a:extLst>
          </p:cNvPr>
          <p:cNvCxnSpPr>
            <a:cxnSpLocks/>
          </p:cNvCxnSpPr>
          <p:nvPr/>
        </p:nvCxnSpPr>
        <p:spPr>
          <a:xfrm flipH="1" flipV="1">
            <a:off x="7401741" y="3719030"/>
            <a:ext cx="3338513" cy="17290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789205-2B7A-408A-9399-5A1F83178C29}"/>
              </a:ext>
            </a:extLst>
          </p:cNvPr>
          <p:cNvSpPr txBox="1"/>
          <p:nvPr/>
        </p:nvSpPr>
        <p:spPr>
          <a:xfrm>
            <a:off x="6841017" y="5584519"/>
            <a:ext cx="1294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Dashboard 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F6095-B1D5-41E0-879E-2DE31080FF1E}"/>
              </a:ext>
            </a:extLst>
          </p:cNvPr>
          <p:cNvSpPr txBox="1"/>
          <p:nvPr/>
        </p:nvSpPr>
        <p:spPr>
          <a:xfrm>
            <a:off x="845695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Dashboard 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2DCD68-F9B2-4F95-B468-F1B7F9DB9A13}"/>
              </a:ext>
            </a:extLst>
          </p:cNvPr>
          <p:cNvSpPr txBox="1"/>
          <p:nvPr/>
        </p:nvSpPr>
        <p:spPr>
          <a:xfrm>
            <a:off x="10061830" y="5584519"/>
            <a:ext cx="1228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Dashboard 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557D5F-1AEE-42EE-A97A-D3A3D1BBE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52" y="5897597"/>
            <a:ext cx="346901" cy="3392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48B653-B758-4454-B408-389311DFDC2D}"/>
              </a:ext>
            </a:extLst>
          </p:cNvPr>
          <p:cNvSpPr txBox="1"/>
          <p:nvPr/>
        </p:nvSpPr>
        <p:spPr>
          <a:xfrm>
            <a:off x="7266447" y="6067205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50"/>
                </a:solidFill>
                <a:latin typeface="SUIT" pitchFamily="2" charset="-127"/>
                <a:ea typeface="SUIT" pitchFamily="2" charset="-127"/>
              </a:rPr>
              <a:t>A</a:t>
            </a:r>
            <a:endParaRPr lang="ko-KR" altLang="en-US" sz="1300" b="1" dirty="0">
              <a:solidFill>
                <a:srgbClr val="00B05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F2D9C95-1FA3-49A5-9653-4764E3533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4" y="5931405"/>
            <a:ext cx="346901" cy="339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36426D-109B-420E-B0EA-21544E2F0F74}"/>
              </a:ext>
            </a:extLst>
          </p:cNvPr>
          <p:cNvSpPr txBox="1"/>
          <p:nvPr/>
        </p:nvSpPr>
        <p:spPr>
          <a:xfrm>
            <a:off x="8922786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B0F0"/>
                </a:solidFill>
                <a:latin typeface="SUIT" pitchFamily="2" charset="-127"/>
                <a:ea typeface="SUIT" pitchFamily="2" charset="-127"/>
              </a:rPr>
              <a:t>B</a:t>
            </a:r>
            <a:endParaRPr lang="ko-KR" altLang="en-US" sz="1300" b="1" dirty="0">
              <a:solidFill>
                <a:srgbClr val="00B0F0"/>
              </a:solidFill>
              <a:latin typeface="SUIT" pitchFamily="2" charset="-127"/>
              <a:ea typeface="SUIT" pitchFamily="2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691E9E5-1B39-49F8-9632-7E06A2DAF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4" y="5931405"/>
            <a:ext cx="346901" cy="3392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83455-D1E2-44D2-A518-8B689F6D25D4}"/>
              </a:ext>
            </a:extLst>
          </p:cNvPr>
          <p:cNvSpPr txBox="1"/>
          <p:nvPr/>
        </p:nvSpPr>
        <p:spPr>
          <a:xfrm>
            <a:off x="10519289" y="6101013"/>
            <a:ext cx="346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  <a:latin typeface="SUIT" pitchFamily="2" charset="-127"/>
                <a:ea typeface="SUIT" pitchFamily="2" charset="-127"/>
              </a:rPr>
              <a:t>C</a:t>
            </a:r>
            <a:endParaRPr lang="ko-KR" altLang="en-US" sz="1300" b="1" dirty="0">
              <a:solidFill>
                <a:srgbClr val="C0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CDC9-E2E3-86FA-D35C-FD665CBD72B0}"/>
              </a:ext>
            </a:extLst>
          </p:cNvPr>
          <p:cNvSpPr txBox="1"/>
          <p:nvPr/>
        </p:nvSpPr>
        <p:spPr>
          <a:xfrm>
            <a:off x="3165934" y="293704"/>
            <a:ext cx="586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개요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시각화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App - Grafana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6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과녁">
            <a:extLst>
              <a:ext uri="{FF2B5EF4-FFF2-40B4-BE49-F238E27FC236}">
                <a16:creationId xmlns:a16="http://schemas.microsoft.com/office/drawing/2014/main" id="{3D880D60-CF1A-4AA9-B214-24821CCB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01D26B3-6DC1-C815-25AA-65A029F7C440}"/>
              </a:ext>
            </a:extLst>
          </p:cNvPr>
          <p:cNvSpPr txBox="1">
            <a:spLocks/>
          </p:cNvSpPr>
          <p:nvPr/>
        </p:nvSpPr>
        <p:spPr>
          <a:xfrm>
            <a:off x="1678391" y="1938567"/>
            <a:ext cx="3647722" cy="921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latin typeface="SUIT" pitchFamily="2" charset="-127"/>
                <a:ea typeface="SUIT" pitchFamily="2" charset="-127"/>
              </a:rPr>
              <a:t>2.  </a:t>
            </a:r>
            <a:r>
              <a:rPr lang="ko-KR" altLang="en-US" sz="4000" dirty="0">
                <a:latin typeface="SUIT" pitchFamily="2" charset="-127"/>
                <a:ea typeface="SUIT" pitchFamily="2" charset="-127"/>
              </a:rPr>
              <a:t>프로젝트 내용</a:t>
            </a:r>
            <a:endParaRPr lang="en-US" altLang="ko-KR" sz="4000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5CAF-6A45-22BF-42F9-814C493093CB}"/>
              </a:ext>
            </a:extLst>
          </p:cNvPr>
          <p:cNvSpPr txBox="1"/>
          <p:nvPr/>
        </p:nvSpPr>
        <p:spPr>
          <a:xfrm>
            <a:off x="2641641" y="3751730"/>
            <a:ext cx="22322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모의구축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>
                <a:latin typeface="SUIT" pitchFamily="2" charset="-127"/>
                <a:ea typeface="SUIT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2683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F4150-C799-08A0-9BA4-F986312FA2A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  <p:pic>
        <p:nvPicPr>
          <p:cNvPr id="1026" name="Picture 2" descr="Apache, WebServer, Virtual hosting ? | by 반윤성 | Medium">
            <a:extLst>
              <a:ext uri="{FF2B5EF4-FFF2-40B4-BE49-F238E27FC236}">
                <a16:creationId xmlns:a16="http://schemas.microsoft.com/office/drawing/2014/main" id="{1BD99009-82CF-9F33-81F8-0F1FC338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908" y="1704695"/>
            <a:ext cx="6000750" cy="45243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57AC5-6811-9FB6-6BE3-75C6A62EBD35}"/>
              </a:ext>
            </a:extLst>
          </p:cNvPr>
          <p:cNvSpPr txBox="1"/>
          <p:nvPr/>
        </p:nvSpPr>
        <p:spPr>
          <a:xfrm>
            <a:off x="878918" y="2188786"/>
            <a:ext cx="37382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APM (Apache – PHP – MySQL)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SUIT" pitchFamily="2" charset="-127"/>
                <a:ea typeface="SUIT" pitchFamily="2" charset="-127"/>
              </a:rPr>
              <a:t>을 사용하여 웹 서버와 </a:t>
            </a:r>
            <a:r>
              <a:rPr lang="en-US" altLang="ko-KR" b="1" dirty="0">
                <a:latin typeface="SUIT" pitchFamily="2" charset="-127"/>
                <a:ea typeface="SUIT" pitchFamily="2" charset="-127"/>
              </a:rPr>
              <a:t>DB</a:t>
            </a:r>
            <a:r>
              <a:rPr lang="ko-KR" altLang="en-US" b="1" dirty="0">
                <a:latin typeface="SUIT" pitchFamily="2" charset="-127"/>
                <a:ea typeface="SUIT" pitchFamily="2" charset="-127"/>
              </a:rPr>
              <a:t>를 구축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7525-CDCB-708C-6041-F0678369C429}"/>
              </a:ext>
            </a:extLst>
          </p:cNvPr>
          <p:cNvSpPr txBox="1"/>
          <p:nvPr/>
        </p:nvSpPr>
        <p:spPr>
          <a:xfrm>
            <a:off x="878918" y="3818961"/>
            <a:ext cx="312830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SUIT" pitchFamily="2" charset="-127"/>
                <a:ea typeface="SUIT" pitchFamily="2" charset="-127"/>
              </a:rPr>
              <a:t>Version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Apache (2.4.46)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SUIT" pitchFamily="2" charset="-127"/>
                <a:ea typeface="SUIT" pitchFamily="2" charset="-127"/>
              </a:rPr>
              <a:t>php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(7.4.14)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SUIT" pitchFamily="2" charset="-127"/>
                <a:ea typeface="SUIT" pitchFamily="2" charset="-127"/>
              </a:rPr>
              <a:t>MySQL (8.0.22)</a:t>
            </a:r>
            <a:endParaRPr lang="ko-KR" altLang="en-US" dirty="0"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9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60DB4E-7293-B35B-98A2-A04F7FDA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1" y="2449811"/>
            <a:ext cx="5308395" cy="3804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067999-F1D9-D599-0CE1-4EA0F4BB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810"/>
            <a:ext cx="5794248" cy="3804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50F03-47D8-7580-6AE4-4ADA852E3BC3}"/>
              </a:ext>
            </a:extLst>
          </p:cNvPr>
          <p:cNvSpPr txBox="1"/>
          <p:nvPr/>
        </p:nvSpPr>
        <p:spPr>
          <a:xfrm>
            <a:off x="2667000" y="112681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UIT" pitchFamily="2" charset="-127"/>
                <a:ea typeface="SUIT" pitchFamily="2" charset="-127"/>
              </a:rPr>
              <a:t>Apache</a:t>
            </a:r>
            <a:r>
              <a:rPr lang="en-US" altLang="ko-KR" dirty="0">
                <a:latin typeface="SUIT" pitchFamily="2" charset="-127"/>
                <a:ea typeface="SUIT" pitchFamily="2" charset="-127"/>
              </a:rPr>
              <a:t> (2.4.46) </a:t>
            </a:r>
            <a:r>
              <a:rPr lang="ko-KR" altLang="en-US" dirty="0">
                <a:latin typeface="SUIT" pitchFamily="2" charset="-127"/>
                <a:ea typeface="SUIT" pitchFamily="2" charset="-127"/>
              </a:rPr>
              <a:t>를 사용한 웹 서버 구축</a:t>
            </a:r>
            <a:endParaRPr lang="en-US" altLang="ko-KR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7FFBC-17A3-BD49-1C12-0B427BB10C1C}"/>
              </a:ext>
            </a:extLst>
          </p:cNvPr>
          <p:cNvSpPr txBox="1"/>
          <p:nvPr/>
        </p:nvSpPr>
        <p:spPr>
          <a:xfrm>
            <a:off x="301752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 설치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8292A-9067-CC25-AF28-22DA8C7624B3}"/>
              </a:ext>
            </a:extLst>
          </p:cNvPr>
          <p:cNvSpPr txBox="1"/>
          <p:nvPr/>
        </p:nvSpPr>
        <p:spPr>
          <a:xfrm>
            <a:off x="5988424" y="1991644"/>
            <a:ext cx="1984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[</a:t>
            </a:r>
            <a:r>
              <a:rPr lang="ko-KR" altLang="en-US" sz="1500" b="1" dirty="0">
                <a:latin typeface="SUIT" pitchFamily="2" charset="-127"/>
                <a:ea typeface="SUIT" pitchFamily="2" charset="-127"/>
              </a:rPr>
              <a:t>웹 서버 동작 확인</a:t>
            </a:r>
            <a:r>
              <a:rPr lang="en-US" altLang="ko-KR" sz="1500" b="1" dirty="0">
                <a:latin typeface="SUIT" pitchFamily="2" charset="-127"/>
                <a:ea typeface="SUIT" pitchFamily="2" charset="-127"/>
              </a:rPr>
              <a:t>]</a:t>
            </a:r>
            <a:endParaRPr lang="ko-KR" altLang="en-US" sz="1500" b="1" dirty="0">
              <a:latin typeface="SUIT" pitchFamily="2" charset="-127"/>
              <a:ea typeface="SUI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9C893-539F-23E5-CD84-3C3E3E7D1075}"/>
              </a:ext>
            </a:extLst>
          </p:cNvPr>
          <p:cNvSpPr txBox="1"/>
          <p:nvPr/>
        </p:nvSpPr>
        <p:spPr>
          <a:xfrm>
            <a:off x="986495" y="250088"/>
            <a:ext cx="1021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프로젝트 내용 </a:t>
            </a:r>
            <a:r>
              <a:rPr lang="en-US" altLang="ko-KR" sz="1500" b="1" dirty="0"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_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  </a:t>
            </a:r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(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1 .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웹서버  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–  DB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모의 구축 </a:t>
            </a:r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effectLst>
                  <a:outerShdw dist="25400" dir="2700000" algn="tl" rotWithShape="0">
                    <a:prstClr val="black">
                      <a:alpha val="41000"/>
                    </a:prstClr>
                  </a:outerShdw>
                </a:effectLst>
                <a:latin typeface="SUIT" pitchFamily="2" charset="-127"/>
                <a:ea typeface="SUIT" pitchFamily="2" charset="-127"/>
              </a:rPr>
              <a:t>)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effectLst>
                <a:outerShdw dist="25400" dir="2700000" algn="tl" rotWithShape="0">
                  <a:prstClr val="black">
                    <a:alpha val="41000"/>
                  </a:prstClr>
                </a:outerShdw>
              </a:effectLst>
              <a:latin typeface="SUIT" pitchFamily="2" charset="-127"/>
              <a:ea typeface="SUI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480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SUIT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현장 설비의 데이터 저장 및 모니터링 시스템 구축</dc:title>
  <dc:creator>Kim Taehee</dc:creator>
  <cp:lastModifiedBy>황지훈</cp:lastModifiedBy>
  <cp:revision>24</cp:revision>
  <dcterms:created xsi:type="dcterms:W3CDTF">2021-02-22T02:26:23Z</dcterms:created>
  <dcterms:modified xsi:type="dcterms:W3CDTF">2022-11-25T07:21:22Z</dcterms:modified>
</cp:coreProperties>
</file>