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0" r:id="rId3"/>
    <p:sldId id="361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</p:sldIdLst>
  <p:sldSz cx="12192000" cy="6858000"/>
  <p:notesSz cx="6858000" cy="9144000"/>
  <p:embeddedFontLst>
    <p:embeddedFont>
      <p:font typeface="KoPubWorld돋움체 Medium" panose="00000600000000000000" pitchFamily="2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KoPubWorld돋움체 Bold" panose="00000800000000000000" pitchFamily="2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7E7"/>
    <a:srgbClr val="FF8181"/>
    <a:srgbClr val="000000"/>
    <a:srgbClr val="E29696"/>
    <a:srgbClr val="FFD1D1"/>
    <a:srgbClr val="D3D3D3"/>
    <a:srgbClr val="FDFBF9"/>
    <a:srgbClr val="DEDEDE"/>
    <a:srgbClr val="F7F7F7"/>
    <a:srgbClr val="F2D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C2D89-BB42-A040-B0C5-5574D6E92826}" v="82" dt="2021-02-25T11:23:24.650"/>
    <p1510:client id="{392872DA-8146-EE48-8094-E5348147FC67}" v="31" dt="2021-02-26T06:40:53.588"/>
    <p1510:client id="{6C9DB19F-BA80-D74A-9444-A63AF2946464}" v="1" dt="2021-02-26T06:52:10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2" autoAdjust="0"/>
    <p:restoredTop sz="95634"/>
  </p:normalViewPr>
  <p:slideViewPr>
    <p:cSldViewPr snapToGrid="0" showGuides="1">
      <p:cViewPr varScale="1">
        <p:scale>
          <a:sx n="72" d="100"/>
          <a:sy n="72" d="100"/>
        </p:scale>
        <p:origin x="78" y="642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440AF-B2DB-5C4B-9B0E-45BAC44D39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977B-1DE6-0F43-803B-B8E599495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BE935-4312-3340-8AF0-E751B8DB99CF}" type="datetimeFigureOut">
              <a:rPr lang="en-KR" smtClean="0"/>
              <a:t>12/01/2022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FCA29-1E09-2C42-AAA7-65591173A9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DF36D-E845-A446-ABE0-6AB2103D03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9FD5F-D3E9-E442-9956-D642FAF167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96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F518-A18A-450D-A067-1F265ECD09B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6577B-6BBA-40F0-964C-787359AFD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8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7342-ABC3-4711-8B90-BFB761A7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B23A4-D4D5-41B2-A532-D3CBE8F8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8711B-DF31-437A-AED1-2D6F0208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5618-9F2A-41CB-8CCA-FCFDA177616A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F82ED-295D-4613-A4E4-2EA51556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4ACF1-D5A6-42FB-8CCA-691B6A4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19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BDD2-0827-4EE3-BA8D-B2B519C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B098A-8989-49CE-BB0F-A3441B88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A63F4-A04B-4770-AF23-E20D0136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D417-F4E0-405D-9F8D-AB7615EDEE85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71EE-B227-49BA-8BF1-298B0A33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1A56-D4CF-4498-B2AD-5FF7650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0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6CE6A-50CA-4259-A10A-3C03A7E2D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3495F-F775-4624-BAD9-31411D51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44680-4C79-4CDD-9C1B-819FB44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652C-75F4-4A3D-B8CE-ED9F331EB434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38765-3399-4DC7-819C-E7DC3CE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D14F-A20C-4388-AE09-F88AE4C3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4A90C-2C47-4A78-AD55-DF363B32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E87B5-9F6D-4E1F-B316-7C15E0FB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7BC2C-16D3-4F48-ABAE-6D67A2F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ECC6-A3DC-48BB-845F-5B936E269527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317B8-F84E-4041-919B-F6430F2A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03C3-9211-4351-9A53-4528DAEC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7254-2A47-478E-A9A8-456B5F71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5FECD-0896-4C1B-A97E-7DC2270D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835E-E189-4E8E-B063-DAD9E60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3B9-1F01-453C-A86A-C028CD43185A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626E5-2246-41C0-96A0-B35EC768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38646-C785-4172-AFF1-A2D9C02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0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4CD-70CC-4B70-9C24-061B271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72E2-65E3-4598-A49B-AEFA913A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DB475-D98F-4EFD-9057-36C6826E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64AB3-CA4E-444F-830B-5BF673A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85CD-E15B-4003-AE46-4F344F249F02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59B2-A3AC-40EE-AC89-3C18219C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66D9-E381-42B7-AB84-A92EE05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21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7027-84AB-4A37-93AD-031C9C7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AA95E-1F99-4EC1-B567-D80F8F92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42BA7-78B3-411A-A255-FA5B463A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571B0-1B53-46AF-AE91-F9FD7F8B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B296D-5DF4-4A4D-81E1-C9081FB8D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143F2-B2DB-40D6-A10E-D845E99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72E-9E88-4EA9-80AD-D58C1E4838D7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A8861-7973-4E8A-A7B5-48179B5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A3E-59FE-4491-8E88-E6CAE84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9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7143-2AEC-4CE8-84D4-A1BD2D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5C598-5478-4FCB-BB55-A0B90F8C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68DE-2279-4343-AA9B-B6A2980936A6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4210C-A484-4768-8D94-B50EB4B1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5DFB3-1FDC-4A94-A3E2-4DF4F0C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C0A93-05C5-47A8-B764-849EB97F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4CE-D7DF-4D94-810A-68DC356C221F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DECEF-2493-4A34-B75E-1CCC19B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012732-F802-0D58-930C-A915B60D51BE}"/>
              </a:ext>
            </a:extLst>
          </p:cNvPr>
          <p:cNvSpPr/>
          <p:nvPr userDrawn="1"/>
        </p:nvSpPr>
        <p:spPr>
          <a:xfrm>
            <a:off x="313248" y="702022"/>
            <a:ext cx="11565504" cy="5905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57CA0B2C-4D32-49F2-4E61-3C9BE7C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‹#›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38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A89C-2DC0-4E47-B5E2-00DFC41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9EA24-87FB-4355-B3BE-A335A583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299A-0670-4FF2-AAF7-0781F6A1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6FAC1-4CB7-45D5-BA8B-B45293F6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87C-8A59-40FB-A21F-6FE4938021EA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BA167-0903-4686-BE99-6487706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1D752-1A94-47F7-BA07-2C527703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8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2203-E126-426C-8363-6C040ECE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83A88-4FA1-445F-B436-10AC2648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C44A8-2FD9-40E9-9522-AF9E6D48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10F5D-3ECE-4725-90E7-B92CAFAF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25A-3BE9-4B72-AA81-83FDCADA831F}" type="datetime1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AB9C2-FEAE-47AB-A0A6-81B44CCC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30AE-BC25-4B6E-87CA-4C108A0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23DE8-39EB-4AA7-A14B-FC293EDE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68A24-A60C-48BE-B2A4-BB156B29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416B3-2EFA-4929-877E-1CC921BC1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25DC-961E-48F6-A1F1-3FA6B2F311AE}" type="datetime1">
              <a:rPr lang="ko-KR" altLang="en-US" smtClean="0"/>
              <a:t>2022-12-01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6F03-FF83-4C5B-A8C1-0B394C085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17391-8FDE-4925-B668-232E5B2A3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4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3991097" y="797510"/>
            <a:ext cx="420980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</a:t>
            </a:r>
            <a:r>
              <a:rPr lang="ko-KR" altLang="en-US" sz="4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기초문법</a:t>
            </a:r>
            <a:endParaRPr lang="en-US" altLang="ko-KR" sz="4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4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4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대시보드 개발</a:t>
            </a:r>
            <a:endParaRPr lang="en-US" altLang="ko-KR" sz="4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4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4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황지훈 수강생</a:t>
            </a:r>
            <a:endParaRPr lang="en-US" altLang="ko-KR" sz="4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endParaRPr lang="en-US" altLang="ko-KR" sz="4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4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2022</a:t>
            </a:r>
            <a:r>
              <a:rPr lang="ko-KR" altLang="en-US" sz="4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</a:t>
            </a:r>
            <a:r>
              <a:rPr lang="en-US" altLang="ko-KR" sz="4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sz="4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 </a:t>
            </a:r>
            <a:r>
              <a:rPr lang="en-US" altLang="ko-KR" sz="4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</a:t>
            </a:r>
            <a:r>
              <a:rPr lang="ko-KR" altLang="en-US" sz="4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endParaRPr lang="en-US" altLang="ko-KR" sz="4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2E9EF9-52C5-6A82-6B55-DE08EFB8F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348069"/>
            <a:ext cx="3048000" cy="5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7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10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446"/>
            <a:ext cx="3048000" cy="50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08F7D-4639-CFEB-FE30-7D4E8A9CB66B}"/>
              </a:ext>
            </a:extLst>
          </p:cNvPr>
          <p:cNvSpPr txBox="1"/>
          <p:nvPr/>
        </p:nvSpPr>
        <p:spPr>
          <a:xfrm>
            <a:off x="7413630" y="2902230"/>
            <a:ext cx="40703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머신러닝</a:t>
            </a:r>
            <a:r>
              <a:rPr lang="ko-KR" altLang="en-US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예측</a:t>
            </a:r>
            <a:endParaRPr lang="en-US" altLang="ko-KR" sz="20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부터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까지의 각각 데이터를 입력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입력된 데이터를 바탕으로 예측을 하고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 확률을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expander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보여줌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58073-CB4B-0A57-0AAF-01E46D257F50}"/>
              </a:ext>
            </a:extLst>
          </p:cNvPr>
          <p:cNvSpPr txBox="1"/>
          <p:nvPr/>
        </p:nvSpPr>
        <p:spPr>
          <a:xfrm>
            <a:off x="228599" y="183284"/>
            <a:ext cx="3494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 – </a:t>
            </a:r>
            <a:r>
              <a:rPr lang="ko-KR" altLang="en-US" sz="28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머신러닝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A7C8F8-7576-C959-1806-C91F3905C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64"/>
          <a:stretch/>
        </p:blipFill>
        <p:spPr>
          <a:xfrm>
            <a:off x="326301" y="719756"/>
            <a:ext cx="6935890" cy="588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6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11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446"/>
            <a:ext cx="3048000" cy="50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08F7D-4639-CFEB-FE30-7D4E8A9CB66B}"/>
              </a:ext>
            </a:extLst>
          </p:cNvPr>
          <p:cNvSpPr txBox="1"/>
          <p:nvPr/>
        </p:nvSpPr>
        <p:spPr>
          <a:xfrm>
            <a:off x="7609999" y="2902230"/>
            <a:ext cx="3677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About</a:t>
            </a:r>
          </a:p>
          <a:p>
            <a:pPr algn="ctr"/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Git Hub 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링크와 블로그 링크 첨부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58073-CB4B-0A57-0AAF-01E46D257F50}"/>
              </a:ext>
            </a:extLst>
          </p:cNvPr>
          <p:cNvSpPr txBox="1"/>
          <p:nvPr/>
        </p:nvSpPr>
        <p:spPr>
          <a:xfrm>
            <a:off x="228599" y="183284"/>
            <a:ext cx="2468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 – About</a:t>
            </a:r>
            <a:endParaRPr lang="ko-KR" altLang="en-US" sz="2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8B1AEB-8A13-3248-36FD-98421349D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6"/>
          <a:stretch/>
        </p:blipFill>
        <p:spPr>
          <a:xfrm>
            <a:off x="323694" y="706505"/>
            <a:ext cx="6847454" cy="58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2A42C9-56FD-E96A-E498-D10413A41C8F}"/>
              </a:ext>
            </a:extLst>
          </p:cNvPr>
          <p:cNvSpPr txBox="1"/>
          <p:nvPr/>
        </p:nvSpPr>
        <p:spPr>
          <a:xfrm>
            <a:off x="228599" y="183284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1 -  HOME</a:t>
            </a:r>
            <a:endParaRPr lang="ko-KR" altLang="en-US" sz="2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446"/>
            <a:ext cx="3048000" cy="5099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A068E8-46DF-A0C5-5518-ED7506AA459A}"/>
              </a:ext>
            </a:extLst>
          </p:cNvPr>
          <p:cNvSpPr txBox="1"/>
          <p:nvPr/>
        </p:nvSpPr>
        <p:spPr>
          <a:xfrm>
            <a:off x="8388627" y="3190117"/>
            <a:ext cx="3400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</a:t>
            </a:r>
            <a:r>
              <a:rPr lang="ko-KR" altLang="en-US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</a:t>
            </a:r>
            <a:endParaRPr lang="en-US" altLang="ko-KR" sz="20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간단한 설명과 데이터 출처표시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C687BB-6895-F7C6-A5E9-91F13983F8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0"/>
          <a:stretch/>
        </p:blipFill>
        <p:spPr>
          <a:xfrm>
            <a:off x="290804" y="706505"/>
            <a:ext cx="7726761" cy="59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4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446"/>
            <a:ext cx="3048000" cy="50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08F7D-4639-CFEB-FE30-7D4E8A9CB66B}"/>
              </a:ext>
            </a:extLst>
          </p:cNvPr>
          <p:cNvSpPr txBox="1"/>
          <p:nvPr/>
        </p:nvSpPr>
        <p:spPr>
          <a:xfrm>
            <a:off x="7991061" y="3148086"/>
            <a:ext cx="37721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자료분석</a:t>
            </a:r>
            <a:endParaRPr lang="en-US" altLang="ko-KR" sz="20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sz="20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기본정보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데이터 등등 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자료 위주의 페이지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누르면 자세히 볼 수 있다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58073-CB4B-0A57-0AAF-01E46D257F50}"/>
              </a:ext>
            </a:extLst>
          </p:cNvPr>
          <p:cNvSpPr txBox="1"/>
          <p:nvPr/>
        </p:nvSpPr>
        <p:spPr>
          <a:xfrm>
            <a:off x="228599" y="183284"/>
            <a:ext cx="4665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  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자료 분석과 시각화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6799BA-56AB-9E85-C021-19A6F414C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0"/>
          <a:stretch/>
        </p:blipFill>
        <p:spPr>
          <a:xfrm>
            <a:off x="316958" y="706505"/>
            <a:ext cx="7674103" cy="58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446"/>
            <a:ext cx="3048000" cy="50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08F7D-4639-CFEB-FE30-7D4E8A9CB66B}"/>
              </a:ext>
            </a:extLst>
          </p:cNvPr>
          <p:cNvSpPr txBox="1"/>
          <p:nvPr/>
        </p:nvSpPr>
        <p:spPr>
          <a:xfrm>
            <a:off x="8562672" y="3267355"/>
            <a:ext cx="3249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자료분석 </a:t>
            </a:r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</a:t>
            </a:r>
          </a:p>
          <a:p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 데이터 정보 자세히 보기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58073-CB4B-0A57-0AAF-01E46D257F50}"/>
              </a:ext>
            </a:extLst>
          </p:cNvPr>
          <p:cNvSpPr txBox="1"/>
          <p:nvPr/>
        </p:nvSpPr>
        <p:spPr>
          <a:xfrm>
            <a:off x="228599" y="183284"/>
            <a:ext cx="5628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  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자료 분석과 시각화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</a:t>
            </a:r>
            <a:endParaRPr lang="ko-KR" altLang="en-US" sz="2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F0CB0-60ED-47C7-3B0A-37452FCF4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0"/>
          <a:stretch/>
        </p:blipFill>
        <p:spPr>
          <a:xfrm>
            <a:off x="248451" y="706505"/>
            <a:ext cx="8332841" cy="59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446"/>
            <a:ext cx="3048000" cy="50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08F7D-4639-CFEB-FE30-7D4E8A9CB66B}"/>
              </a:ext>
            </a:extLst>
          </p:cNvPr>
          <p:cNvSpPr txBox="1"/>
          <p:nvPr/>
        </p:nvSpPr>
        <p:spPr>
          <a:xfrm>
            <a:off x="7751861" y="2902230"/>
            <a:ext cx="3393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</a:t>
            </a:r>
            <a:endParaRPr lang="en-US" altLang="ko-KR" sz="20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시각화 그래프로 구성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각각 </a:t>
            </a:r>
            <a:r>
              <a:rPr lang="en-US" altLang="ko-KR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selectbox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사용하여</a:t>
            </a: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여러 데이터들을 볼 수 있음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58073-CB4B-0A57-0AAF-01E46D257F50}"/>
              </a:ext>
            </a:extLst>
          </p:cNvPr>
          <p:cNvSpPr txBox="1"/>
          <p:nvPr/>
        </p:nvSpPr>
        <p:spPr>
          <a:xfrm>
            <a:off x="228599" y="18328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  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D05F9-CC01-D390-C2AB-3B34063A7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29"/>
          <a:stretch/>
        </p:blipFill>
        <p:spPr>
          <a:xfrm>
            <a:off x="255103" y="706505"/>
            <a:ext cx="6914323" cy="58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3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6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446"/>
            <a:ext cx="3048000" cy="50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08F7D-4639-CFEB-FE30-7D4E8A9CB66B}"/>
              </a:ext>
            </a:extLst>
          </p:cNvPr>
          <p:cNvSpPr txBox="1"/>
          <p:nvPr/>
        </p:nvSpPr>
        <p:spPr>
          <a:xfrm>
            <a:off x="8336957" y="2902230"/>
            <a:ext cx="2223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산점도</a:t>
            </a:r>
            <a:endParaRPr lang="en-US" altLang="ko-KR" sz="20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IRIS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종별 </a:t>
            </a:r>
            <a:r>
              <a:rPr lang="ko-KR" altLang="en-US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산점도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58073-CB4B-0A57-0AAF-01E46D257F50}"/>
              </a:ext>
            </a:extLst>
          </p:cNvPr>
          <p:cNvSpPr txBox="1"/>
          <p:nvPr/>
        </p:nvSpPr>
        <p:spPr>
          <a:xfrm>
            <a:off x="228599" y="18328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  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</a:t>
            </a:r>
            <a:endParaRPr lang="ko-KR" altLang="en-US" sz="2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29A73A-FFD8-B7A7-9D9A-3832ACBE6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29"/>
          <a:stretch/>
        </p:blipFill>
        <p:spPr>
          <a:xfrm>
            <a:off x="281607" y="706504"/>
            <a:ext cx="6927576" cy="59059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B4FF8F-24EE-4B6C-8CBC-A8F640C8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251" y="4113213"/>
            <a:ext cx="5006116" cy="11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9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7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446"/>
            <a:ext cx="3048000" cy="50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08F7D-4639-CFEB-FE30-7D4E8A9CB66B}"/>
              </a:ext>
            </a:extLst>
          </p:cNvPr>
          <p:cNvSpPr txBox="1"/>
          <p:nvPr/>
        </p:nvSpPr>
        <p:spPr>
          <a:xfrm>
            <a:off x="8009945" y="2902230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히스토그램</a:t>
            </a:r>
            <a:endParaRPr lang="en-US" altLang="ko-KR" sz="20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ko-KR" altLang="en-US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데이터값별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히스토그램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58073-CB4B-0A57-0AAF-01E46D257F50}"/>
              </a:ext>
            </a:extLst>
          </p:cNvPr>
          <p:cNvSpPr txBox="1"/>
          <p:nvPr/>
        </p:nvSpPr>
        <p:spPr>
          <a:xfrm>
            <a:off x="228599" y="18328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  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(2)</a:t>
            </a:r>
            <a:endParaRPr lang="ko-KR" altLang="en-US" sz="2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FDF4D9-37DC-2E25-06D2-8CDA75524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43"/>
          <a:stretch/>
        </p:blipFill>
        <p:spPr>
          <a:xfrm>
            <a:off x="373002" y="740685"/>
            <a:ext cx="6836181" cy="58524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748BF3-EA64-C524-3F3B-0346E271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576" y="4493395"/>
            <a:ext cx="5057422" cy="14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8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446"/>
            <a:ext cx="3048000" cy="50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08F7D-4639-CFEB-FE30-7D4E8A9CB66B}"/>
              </a:ext>
            </a:extLst>
          </p:cNvPr>
          <p:cNvSpPr txBox="1"/>
          <p:nvPr/>
        </p:nvSpPr>
        <p:spPr>
          <a:xfrm>
            <a:off x="8122156" y="2902230"/>
            <a:ext cx="2653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박스플롯</a:t>
            </a:r>
            <a:endParaRPr lang="en-US" altLang="ko-KR" sz="20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ko-KR" altLang="en-US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데이터값별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박스플롯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58073-CB4B-0A57-0AAF-01E46D257F50}"/>
              </a:ext>
            </a:extLst>
          </p:cNvPr>
          <p:cNvSpPr txBox="1"/>
          <p:nvPr/>
        </p:nvSpPr>
        <p:spPr>
          <a:xfrm>
            <a:off x="228599" y="18328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  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(3)</a:t>
            </a:r>
            <a:endParaRPr lang="ko-KR" altLang="en-US" sz="2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1C7A0B-DA40-8D65-33A0-400AC8C4D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29"/>
          <a:stretch/>
        </p:blipFill>
        <p:spPr>
          <a:xfrm>
            <a:off x="320108" y="686186"/>
            <a:ext cx="6968588" cy="59409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88B768-5D82-26FD-AD22-7919055A5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089" y="4709269"/>
            <a:ext cx="5057422" cy="14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9C02524F-0BCE-46E9-0A2F-E52D94D0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6374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9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D849B-EC00-9C7D-FC35-BB842E27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446"/>
            <a:ext cx="3048000" cy="509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08F7D-4639-CFEB-FE30-7D4E8A9CB66B}"/>
              </a:ext>
            </a:extLst>
          </p:cNvPr>
          <p:cNvSpPr txBox="1"/>
          <p:nvPr/>
        </p:nvSpPr>
        <p:spPr>
          <a:xfrm>
            <a:off x="8009947" y="2902230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막대그래프</a:t>
            </a:r>
            <a:endParaRPr lang="en-US" altLang="ko-KR" sz="20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ko-KR" altLang="en-US" sz="2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데이터값별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막대그래프</a:t>
            </a:r>
            <a:r>
              <a:rPr lang="en-US" altLang="ko-KR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58073-CB4B-0A57-0AAF-01E46D257F50}"/>
              </a:ext>
            </a:extLst>
          </p:cNvPr>
          <p:cNvSpPr txBox="1"/>
          <p:nvPr/>
        </p:nvSpPr>
        <p:spPr>
          <a:xfrm>
            <a:off x="228599" y="18328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  </a:t>
            </a:r>
            <a:r>
              <a:rPr lang="ko-KR" altLang="en-US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 </a:t>
            </a:r>
            <a:r>
              <a:rPr lang="en-US" altLang="ko-KR" sz="28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(4)</a:t>
            </a:r>
            <a:endParaRPr lang="ko-KR" altLang="en-US" sz="28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95076B-ADDC-71E3-5146-9E3B37C6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29"/>
          <a:stretch/>
        </p:blipFill>
        <p:spPr>
          <a:xfrm>
            <a:off x="320108" y="706504"/>
            <a:ext cx="6854356" cy="5849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88B768-5D82-26FD-AD22-7919055A5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089" y="4709269"/>
            <a:ext cx="5057422" cy="14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0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9182</TotalTime>
  <Words>212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KoPubWorld돋움체 Bold</vt:lpstr>
      <vt:lpstr>나눔스퀘어_ac Light</vt:lpstr>
      <vt:lpstr>Arial</vt:lpstr>
      <vt:lpstr>맑은 고딕</vt:lpstr>
      <vt:lpstr>나눔스퀘어_ac Bold</vt:lpstr>
      <vt:lpstr>Calibri</vt:lpstr>
      <vt:lpstr>KoPubWorld돋움체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최나은</dc:creator>
  <cp:lastModifiedBy>황지훈</cp:lastModifiedBy>
  <cp:revision>166</cp:revision>
  <dcterms:created xsi:type="dcterms:W3CDTF">2020-11-29T05:15:19Z</dcterms:created>
  <dcterms:modified xsi:type="dcterms:W3CDTF">2022-12-01T08:28:50Z</dcterms:modified>
</cp:coreProperties>
</file>