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4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5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9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A6BB-BA95-4218-9F8A-89AD1D3E076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A792-3C4E-4C20-93D5-05B1E84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tro.cornell.edu/academics/courses/astro201/eratosthenes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6/68/Egypt_on_the_globe_%28Africa_centered%29.svg/480px-Egypt_on_the_globe_%28Africa_centered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114800" y="342145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2971800" y="838200"/>
            <a:ext cx="4876800" cy="1828800"/>
          </a:xfrm>
          <a:prstGeom prst="wedgeEllipseCallout">
            <a:avLst>
              <a:gd name="adj1" fmla="val -24783"/>
              <a:gd name="adj2" fmla="val 956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 around 250 B.C., the Greek philosopher Eratosthenes measured the circumference of the Earth in Egypt by finding the difference in shadows between nearby places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more info, see </a:t>
            </a:r>
            <a:r>
              <a:rPr lang="en-US" sz="1200" dirty="0" smtClean="0">
                <a:solidFill>
                  <a:schemeClr val="tx1"/>
                </a:solidFill>
                <a:hlinkClick r:id="rId3"/>
              </a:rPr>
              <a:t>http://www.astro.cornell.edu/academics/courses/astro201/eratosthenes.htm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</dc:creator>
  <cp:lastModifiedBy>Robbie</cp:lastModifiedBy>
  <cp:revision>3</cp:revision>
  <dcterms:created xsi:type="dcterms:W3CDTF">2015-03-09T03:26:51Z</dcterms:created>
  <dcterms:modified xsi:type="dcterms:W3CDTF">2015-03-09T17:22:20Z</dcterms:modified>
</cp:coreProperties>
</file>