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"/>
  </p:notesMasterIdLst>
  <p:sldIdLst>
    <p:sldId id="331" r:id="rId2"/>
  </p:sldIdLst>
  <p:sldSz cx="9144000" cy="6858000" type="screen4x3"/>
  <p:notesSz cx="6858000" cy="9034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4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ok Rana" initials="A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9110" autoAdjust="0"/>
  </p:normalViewPr>
  <p:slideViewPr>
    <p:cSldViewPr>
      <p:cViewPr>
        <p:scale>
          <a:sx n="75" d="100"/>
          <a:sy n="75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64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284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1B3F12-7DE2-41E0-94AE-1E5E37EF8292}" type="datetimeFigureOut">
              <a:rPr lang="en-US"/>
              <a:pPr>
                <a:defRPr/>
              </a:pPr>
              <a:t>18-Jun-20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77863"/>
            <a:ext cx="4514850" cy="3386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3" tIns="46527" rIns="93053" bIns="4652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291371"/>
            <a:ext cx="5486400" cy="4065509"/>
          </a:xfrm>
          <a:prstGeom prst="rect">
            <a:avLst/>
          </a:prstGeom>
        </p:spPr>
        <p:txBody>
          <a:bodyPr vert="horz" lIns="93053" tIns="46527" rIns="93053" bIns="465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81173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581173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CB9DEE-6C07-4B97-8403-5D2701BFB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1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676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86BC20-D24C-45AB-BBBF-AFF718B6ECD3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AD7D67-41B1-4C2D-B3F5-67A7F7A76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93F6-42F9-43B2-8DBB-F7A1FBE19041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A8CEC-8E8A-40AB-9011-2184E87A9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1FED-39E0-4D3A-AFF8-2E43A53AC527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DA59E-DEDD-4329-B184-B663940CC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CE586-9581-4FEB-A857-190D084AFC0F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146C-AC7E-48DC-97A4-4F9E335A7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B012-910A-478A-A777-B2638A2B8410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B3B5-8686-4029-8ACE-23774065B3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0FC3-11C2-4C4C-AB0C-E0543E77B94D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7567-3875-4852-A6EA-A0F9BCD1F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6E79-D727-4653-A94D-9D11D77BADFC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00199-6CC8-4EA8-9033-90C05DAFB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446F0-59FE-4475-A04D-3412E4CC4E4A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A9FB7-4DF3-4DB5-A6C2-A8EEA9671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8559-248A-4441-A8B9-D7C69863A079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CD14-D4C4-45F6-9937-6433A009C5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7C96-4470-4AAD-9F48-607E1BEAB9E8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CF3F1-C70C-495B-B8C9-9977C0EAC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7DFB6-CD21-435B-8446-5C7198914B67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3725-9AB6-4E4E-BA54-419514951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982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0" y="6496050"/>
            <a:ext cx="9144000" cy="36512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08683F-99A6-4A0D-B866-00CDA4F4A639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F5A416-6AC0-456B-9C3D-415E4CFE84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8229600" cy="9017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05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7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sz="2800" dirty="0" smtClean="0"/>
              <a:t>Organization Chart for Operator Observance Audit (Prithla Plant)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56000" y="1295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Gagan Jain (Plant Head)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54429" y="2423884"/>
            <a:ext cx="1752600" cy="1309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Naveen Bhatt (Section Head- Forging and Rolling)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03400" y="2409370"/>
            <a:ext cx="1752600" cy="1324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A. </a:t>
            </a:r>
            <a:r>
              <a:rPr lang="en-US" dirty="0"/>
              <a:t>M</a:t>
            </a:r>
            <a:r>
              <a:rPr lang="en-US" dirty="0" smtClean="0"/>
              <a:t>aiti (Section Head Heat Treatment)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66671" y="2409371"/>
            <a:ext cx="1752600" cy="1324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A.K. Sharma (Section Head Finishing)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62600" y="2409370"/>
            <a:ext cx="1752600" cy="1324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Pradeep Chauhan (Section Head Final inspection)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391400" y="2409370"/>
            <a:ext cx="1752600" cy="1324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Anil Sharma (Section Head Packing and dispatch)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7257" y="3962400"/>
            <a:ext cx="1752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Rajiv Gupta (Shop Guru M1)</a:t>
            </a:r>
            <a:endParaRPr lang="en-US" dirty="0"/>
          </a:p>
        </p:txBody>
      </p:sp>
      <p:cxnSp>
        <p:nvCxnSpPr>
          <p:cNvPr id="16" name="Straight Connector 15"/>
          <p:cNvCxnSpPr>
            <a:stCxn id="8" idx="2"/>
          </p:cNvCxnSpPr>
          <p:nvPr/>
        </p:nvCxnSpPr>
        <p:spPr>
          <a:xfrm>
            <a:off x="4432300" y="1905000"/>
            <a:ext cx="0" cy="518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1871" y="2149928"/>
            <a:ext cx="7407729" cy="145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>
            <a:off x="821871" y="2164442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62700" y="2149929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26671" y="2469242"/>
            <a:ext cx="0" cy="25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2149928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29600" y="2133600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29" y="48006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S C Sharma  (Shop Guru M2)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0" y="5638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Devi Singh (Shop Guru M3)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803400" y="3962399"/>
            <a:ext cx="17526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K </a:t>
            </a:r>
            <a:r>
              <a:rPr lang="en-US" dirty="0" err="1" smtClean="0"/>
              <a:t>K</a:t>
            </a:r>
            <a:r>
              <a:rPr lang="en-US" dirty="0" smtClean="0"/>
              <a:t>  Chaudhry (Shop Guru)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733800" y="396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C L Rana (Shop Guru)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562600" y="3940628"/>
            <a:ext cx="1752600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Sanjay Khurana  (Shop Guru, Optical sorting)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391400" y="396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Parmender</a:t>
            </a:r>
            <a:r>
              <a:rPr lang="en-US" dirty="0" smtClean="0"/>
              <a:t>  (Shop Guru)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62600" y="5105400"/>
            <a:ext cx="1752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Hukum Singh  (Shop Guru manual Sorting)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679700" y="3681186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13035" y="3702958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38900" y="3741965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67700" y="3733800"/>
            <a:ext cx="0" cy="259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638800" y="1066800"/>
            <a:ext cx="3352800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Facilitated By : Mr. Pravin Kumar</a:t>
            </a:r>
          </a:p>
          <a:p>
            <a:pPr algn="ctr"/>
            <a:r>
              <a:rPr lang="en-US" dirty="0" smtClean="0"/>
              <a:t>Co-ordinated By: Mr. Ashok Rana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29" y="2263320"/>
            <a:ext cx="1694542" cy="238487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229" y="3587748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0999" y="1066800"/>
            <a:ext cx="2942771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Mentor: Mr. Prashant Tonk</a:t>
            </a:r>
          </a:p>
          <a:p>
            <a:pPr algn="ctr"/>
            <a:r>
              <a:rPr lang="en-US" dirty="0" smtClean="0"/>
              <a:t>            Mr. Komal Tagra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PPT_Tp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7944</TotalTime>
  <Words>172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CorpPPT_Tpl1</vt:lpstr>
      <vt:lpstr>Organization Chart for Operator Observance Audit (Prithla Plant)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Arvind</dc:creator>
  <cp:lastModifiedBy>ASHOK RANA</cp:lastModifiedBy>
  <cp:revision>1003</cp:revision>
  <cp:lastPrinted>2015-06-09T03:39:33Z</cp:lastPrinted>
  <dcterms:created xsi:type="dcterms:W3CDTF">2011-03-25T06:48:49Z</dcterms:created>
  <dcterms:modified xsi:type="dcterms:W3CDTF">2020-06-18T11:58:14Z</dcterms:modified>
</cp:coreProperties>
</file>