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521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DCECDD"/>
    <a:srgbClr val="9DCBA0"/>
    <a:srgbClr val="FFE6AD"/>
    <a:srgbClr val="AD5693"/>
    <a:srgbClr val="974387"/>
    <a:srgbClr val="EBF0E0"/>
    <a:srgbClr val="D4A8C6"/>
    <a:srgbClr val="76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8898" autoAdjust="0"/>
  </p:normalViewPr>
  <p:slideViewPr>
    <p:cSldViewPr>
      <p:cViewPr varScale="1">
        <p:scale>
          <a:sx n="68" d="100"/>
          <a:sy n="68" d="100"/>
        </p:scale>
        <p:origin x="1320" y="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3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3" r:id="rId3"/>
    <p:sldLayoutId id="2147483685" r:id="rId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</a:t>
            </a:r>
            <a:endParaRPr lang="en-US" altLang="ko-KR" dirty="0"/>
          </a:p>
          <a:p>
            <a:r>
              <a:rPr lang="ko-KR" altLang="en-US" dirty="0"/>
              <a:t>릴레이션 스키마와 인스턴스</a:t>
            </a:r>
            <a:endParaRPr lang="en-US" altLang="ko-KR" dirty="0"/>
          </a:p>
          <a:p>
            <a:r>
              <a:rPr lang="ko-KR" altLang="en-US" dirty="0"/>
              <a:t>릴레이션의 특징</a:t>
            </a:r>
            <a:endParaRPr lang="en-US" altLang="ko-KR" dirty="0"/>
          </a:p>
          <a:p>
            <a:r>
              <a:rPr lang="ko-KR" altLang="en-US" dirty="0"/>
              <a:t>관계 데이터 모델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4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릴레이션의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</a:t>
            </a:r>
            <a:r>
              <a:rPr lang="en-US" altLang="ko-KR" dirty="0"/>
              <a:t>(relation) : </a:t>
            </a:r>
            <a:r>
              <a:rPr lang="ko-KR" altLang="en-US" dirty="0"/>
              <a:t>행과 열로 구성된 테이블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1E5A4F1-FA19-42B4-9F9C-8ED3C581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90" y="1700808"/>
            <a:ext cx="7012220" cy="331075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52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릴레이션의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릴레이션이란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첫 번째 행</a:t>
            </a:r>
            <a:r>
              <a:rPr lang="en-US" altLang="ko-KR" dirty="0"/>
              <a:t>(1, </a:t>
            </a:r>
            <a:r>
              <a:rPr lang="ko-KR" altLang="en-US" dirty="0"/>
              <a:t>축구의 역사</a:t>
            </a:r>
            <a:r>
              <a:rPr lang="en-US" altLang="ko-KR" dirty="0"/>
              <a:t>, </a:t>
            </a:r>
            <a:r>
              <a:rPr lang="ko-KR" altLang="en-US" dirty="0"/>
              <a:t>굿스포츠</a:t>
            </a:r>
            <a:r>
              <a:rPr lang="en-US" altLang="ko-KR" dirty="0"/>
              <a:t>, 7000)</a:t>
            </a:r>
            <a:r>
              <a:rPr lang="ko-KR" altLang="en-US" dirty="0"/>
              <a:t>의 경우 네 개의 집합에서 각각 원소 한 개씩 선택하여 만들어진 것으로 이 원소들이 관계</a:t>
            </a:r>
            <a:r>
              <a:rPr lang="en-US" altLang="ko-KR" dirty="0"/>
              <a:t>(relationship)</a:t>
            </a:r>
            <a:r>
              <a:rPr lang="ko-KR" altLang="en-US" dirty="0"/>
              <a:t>를 맺음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097974-ECED-49CE-BFEA-BC942FEA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1" y="1628800"/>
            <a:ext cx="6903858" cy="2052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89829-4E60-491A-9AB6-037BA379BEAE}"/>
              </a:ext>
            </a:extLst>
          </p:cNvPr>
          <p:cNvSpPr txBox="1"/>
          <p:nvPr/>
        </p:nvSpPr>
        <p:spPr>
          <a:xfrm>
            <a:off x="1634627" y="4046547"/>
            <a:ext cx="6490066" cy="1164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도서번호 	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= {1,2,3,4,5}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도서이름 	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= {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축구의 역사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축구 아는 여자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축구의 이해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골프 바이블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피겨 교본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출판사 	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= {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굿스포츠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나무수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대한미디어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가격 	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= {7000, 13000, 22000, 35000, 8000}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90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릴레이션의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릴레이션 내에서 생성되는 관계 </a:t>
            </a:r>
            <a:r>
              <a:rPr lang="en-US" altLang="ko-KR" dirty="0"/>
              <a:t>: </a:t>
            </a:r>
            <a:r>
              <a:rPr lang="ko-KR" altLang="en-US" dirty="0"/>
              <a:t>릴레이션 내 데이터들의 관계</a:t>
            </a:r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릴레이션 간에 생성되는 관계 </a:t>
            </a:r>
            <a:r>
              <a:rPr lang="en-US" altLang="ko-KR" dirty="0"/>
              <a:t>: </a:t>
            </a:r>
            <a:r>
              <a:rPr lang="ko-KR" altLang="en-US" dirty="0"/>
              <a:t>릴레이션 간의 관계 </a:t>
            </a:r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3B59095-6AB6-4F10-A043-02D173ACF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3816424" cy="283397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07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릴레이션 스키마와 인스턴스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0B3D989-C185-49A8-967D-71618E5A2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2012699"/>
            <a:ext cx="6732240" cy="283260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17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릴레이션 스키마와 인스턴스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 스키마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(attribute) : </a:t>
            </a:r>
            <a:r>
              <a:rPr lang="ko-KR" altLang="en-US" dirty="0"/>
              <a:t>릴레이션 스키마의 열</a:t>
            </a:r>
          </a:p>
          <a:p>
            <a:pPr lvl="1"/>
            <a:r>
              <a:rPr lang="ko-KR" altLang="en-US" dirty="0"/>
              <a:t>도메인</a:t>
            </a:r>
            <a:r>
              <a:rPr lang="en-US" altLang="ko-KR" dirty="0"/>
              <a:t>(domain) : </a:t>
            </a:r>
            <a:r>
              <a:rPr lang="ko-KR" altLang="en-US" dirty="0"/>
              <a:t>속성이 가질 수 있는 값의 집합</a:t>
            </a:r>
          </a:p>
          <a:p>
            <a:pPr lvl="1"/>
            <a:r>
              <a:rPr lang="ko-KR" altLang="en-US" dirty="0"/>
              <a:t>차수</a:t>
            </a:r>
            <a:r>
              <a:rPr lang="en-US" altLang="ko-KR" dirty="0"/>
              <a:t>(degree) : </a:t>
            </a:r>
            <a:r>
              <a:rPr lang="ko-KR" altLang="en-US" dirty="0"/>
              <a:t>속성의 개수</a:t>
            </a:r>
          </a:p>
          <a:p>
            <a:endParaRPr lang="ko-KR" altLang="en-US" dirty="0"/>
          </a:p>
          <a:p>
            <a:r>
              <a:rPr lang="ko-KR" altLang="en-US" dirty="0"/>
              <a:t>스키마의 표현</a:t>
            </a:r>
          </a:p>
          <a:p>
            <a:pPr lvl="1"/>
            <a:r>
              <a:rPr lang="ko-KR" altLang="en-US" dirty="0"/>
              <a:t>릴레이션 이름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1 : </a:t>
            </a:r>
            <a:r>
              <a:rPr lang="ko-KR" altLang="en-US" dirty="0"/>
              <a:t>도메인</a:t>
            </a:r>
            <a:r>
              <a:rPr lang="en-US" altLang="ko-KR" dirty="0"/>
              <a:t>1, </a:t>
            </a:r>
            <a:r>
              <a:rPr lang="ko-KR" altLang="en-US" dirty="0"/>
              <a:t>속성</a:t>
            </a:r>
            <a:r>
              <a:rPr lang="en-US" altLang="ko-KR" dirty="0"/>
              <a:t>2 : </a:t>
            </a:r>
            <a:r>
              <a:rPr lang="ko-KR" altLang="en-US" dirty="0"/>
              <a:t>도메인</a:t>
            </a:r>
            <a:r>
              <a:rPr lang="en-US" altLang="ko-KR" dirty="0"/>
              <a:t>2, </a:t>
            </a:r>
            <a:r>
              <a:rPr lang="ko-KR" altLang="en-US" dirty="0"/>
              <a:t>속성</a:t>
            </a:r>
            <a:r>
              <a:rPr lang="en-US" altLang="ko-KR" dirty="0"/>
              <a:t>3 : </a:t>
            </a:r>
            <a:r>
              <a:rPr lang="ko-KR" altLang="en-US" dirty="0"/>
              <a:t>도메인</a:t>
            </a:r>
            <a:r>
              <a:rPr lang="en-US" altLang="ko-KR" dirty="0"/>
              <a:t>3 …)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도서 </a:t>
            </a:r>
            <a:r>
              <a:rPr lang="en-US" altLang="ko-KR" dirty="0"/>
              <a:t>(</a:t>
            </a:r>
            <a:r>
              <a:rPr lang="ko-KR" altLang="en-US" dirty="0"/>
              <a:t>도서번호</a:t>
            </a:r>
            <a:r>
              <a:rPr lang="en-US" altLang="ko-KR" dirty="0"/>
              <a:t>, </a:t>
            </a:r>
            <a:r>
              <a:rPr lang="ko-KR" altLang="en-US" dirty="0"/>
              <a:t>도서이름</a:t>
            </a:r>
            <a:r>
              <a:rPr lang="en-US" altLang="ko-KR" dirty="0"/>
              <a:t>, </a:t>
            </a:r>
            <a:r>
              <a:rPr lang="ko-KR" altLang="en-US" dirty="0"/>
              <a:t>출판사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/>
              <a:t>도서 </a:t>
            </a:r>
            <a:r>
              <a:rPr lang="en-US" altLang="ko-KR" dirty="0"/>
              <a:t>(</a:t>
            </a:r>
            <a:r>
              <a:rPr lang="ko-KR" altLang="en-US" dirty="0"/>
              <a:t>도서번호</a:t>
            </a:r>
            <a:r>
              <a:rPr lang="en-US" altLang="ko-KR" dirty="0"/>
              <a:t>:integer, </a:t>
            </a:r>
            <a:r>
              <a:rPr lang="ko-KR" altLang="en-US" dirty="0"/>
              <a:t>도서이름</a:t>
            </a:r>
            <a:r>
              <a:rPr lang="en-US" altLang="ko-KR" dirty="0"/>
              <a:t>:char(40), </a:t>
            </a:r>
            <a:r>
              <a:rPr lang="ko-KR" altLang="en-US" dirty="0"/>
              <a:t>출판사</a:t>
            </a:r>
            <a:r>
              <a:rPr lang="en-US" altLang="ko-KR" dirty="0"/>
              <a:t>:char(40), </a:t>
            </a:r>
            <a:r>
              <a:rPr lang="ko-KR" altLang="en-US" dirty="0"/>
              <a:t>가격</a:t>
            </a:r>
            <a:r>
              <a:rPr lang="en-US" altLang="ko-KR" dirty="0"/>
              <a:t>:integer))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42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릴레이션 스키마와 인스턴스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 인스턴스</a:t>
            </a:r>
            <a:endParaRPr lang="en-US" altLang="ko-KR" dirty="0"/>
          </a:p>
          <a:p>
            <a:pPr lvl="1"/>
            <a:r>
              <a:rPr lang="ko-KR" altLang="en-US" dirty="0" err="1">
                <a:latin typeface="+mn-ea"/>
              </a:rPr>
              <a:t>투플</a:t>
            </a:r>
            <a:r>
              <a:rPr lang="en-US" altLang="ko-KR" dirty="0">
                <a:latin typeface="+mn-ea"/>
              </a:rPr>
              <a:t>(tuple) : </a:t>
            </a:r>
            <a:r>
              <a:rPr lang="ko-KR" altLang="en-US" dirty="0">
                <a:latin typeface="+mn-ea"/>
              </a:rPr>
              <a:t>릴레이션의 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카디날리티</a:t>
            </a:r>
            <a:r>
              <a:rPr lang="en-US" altLang="ko-KR" dirty="0">
                <a:latin typeface="+mn-ea"/>
              </a:rPr>
              <a:t>(cardinality) : </a:t>
            </a:r>
            <a:r>
              <a:rPr lang="ko-KR" altLang="en-US" dirty="0" err="1">
                <a:latin typeface="+mn-ea"/>
              </a:rPr>
              <a:t>투플의</a:t>
            </a:r>
            <a:r>
              <a:rPr lang="ko-KR" altLang="en-US" dirty="0">
                <a:latin typeface="+mn-ea"/>
              </a:rPr>
              <a:t> 수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D0982A-27F8-4DB5-9FD2-12356485CCFD}"/>
              </a:ext>
            </a:extLst>
          </p:cNvPr>
          <p:cNvSpPr/>
          <p:nvPr/>
        </p:nvSpPr>
        <p:spPr>
          <a:xfrm>
            <a:off x="3851920" y="1700808"/>
            <a:ext cx="603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→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</a:rPr>
              <a:t>투플이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가지는 속성의 개수는 릴레이션 스키마의 차수와 동일하고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,  </a:t>
            </a:r>
            <a:b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릴레이션 내의 모든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</a:rPr>
              <a:t>투플들은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서로 중복되지 않아야 함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CD9CDF8-105B-4CA0-A682-97418379E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8" y="2553792"/>
            <a:ext cx="6804248" cy="22493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25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릴레이션의 특징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속성은 단일 값을 가진다</a:t>
            </a:r>
          </a:p>
          <a:p>
            <a:pPr lvl="2"/>
            <a:r>
              <a:rPr lang="ko-KR" altLang="en-US" dirty="0"/>
              <a:t>각 속성의 값은 도메인에 정의된 </a:t>
            </a:r>
            <a:r>
              <a:rPr lang="ko-KR" altLang="en-US" dirty="0" err="1"/>
              <a:t>값만을</a:t>
            </a:r>
            <a:r>
              <a:rPr lang="ko-KR" altLang="en-US" dirty="0"/>
              <a:t> 가지며 그 값은 모두 단일 값이여야 함</a:t>
            </a:r>
            <a:r>
              <a:rPr lang="en-US" altLang="ko-KR" dirty="0"/>
              <a:t>.</a:t>
            </a:r>
          </a:p>
          <a:p>
            <a:pPr lvl="2"/>
            <a:endParaRPr lang="en-US" altLang="ko-KR" sz="100" dirty="0"/>
          </a:p>
          <a:p>
            <a:r>
              <a:rPr lang="ko-KR" altLang="en-US" dirty="0"/>
              <a:t>속성은 서로 다른 이름을 가진다</a:t>
            </a:r>
          </a:p>
          <a:p>
            <a:pPr lvl="2"/>
            <a:r>
              <a:rPr lang="ko-KR" altLang="en-US" dirty="0"/>
              <a:t>속성은 한 </a:t>
            </a:r>
            <a:r>
              <a:rPr lang="ko-KR" altLang="en-US" dirty="0" err="1"/>
              <a:t>릴레이션에서</a:t>
            </a:r>
            <a:r>
              <a:rPr lang="ko-KR" altLang="en-US" dirty="0"/>
              <a:t> 서로 다른 이름을 가져야만 함</a:t>
            </a:r>
            <a:r>
              <a:rPr lang="en-US" altLang="ko-KR" dirty="0"/>
              <a:t>.</a:t>
            </a:r>
          </a:p>
          <a:p>
            <a:pPr lvl="2"/>
            <a:endParaRPr lang="en-US" altLang="ko-KR" sz="100" dirty="0"/>
          </a:p>
          <a:p>
            <a:r>
              <a:rPr lang="ko-KR" altLang="en-US" dirty="0"/>
              <a:t>한 속성의 값은 모두 같은 도메인 값을 가진다</a:t>
            </a:r>
          </a:p>
          <a:p>
            <a:pPr lvl="2"/>
            <a:r>
              <a:rPr lang="ko-KR" altLang="en-US" dirty="0"/>
              <a:t>한 속성에 속한 열은 모두 그 속성에서 정의한 도메인 값만 가질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sz="100" dirty="0"/>
          </a:p>
          <a:p>
            <a:r>
              <a:rPr lang="ko-KR" altLang="en-US" dirty="0"/>
              <a:t>속성의 순서는 상관없다</a:t>
            </a:r>
          </a:p>
          <a:p>
            <a:pPr lvl="2"/>
            <a:r>
              <a:rPr lang="ko-KR" altLang="en-US" dirty="0"/>
              <a:t>속성의 순서가 달라도 릴레이션 스키마는 같음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릴레이션 스키마에서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순으로 속성을 표시하거나 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 </a:t>
            </a:r>
            <a:r>
              <a:rPr lang="ko-KR" altLang="en-US" dirty="0"/>
              <a:t>순으로 표시하여도 상관없음</a:t>
            </a:r>
            <a:r>
              <a:rPr lang="en-US" altLang="ko-KR" dirty="0"/>
              <a:t>.</a:t>
            </a:r>
          </a:p>
          <a:p>
            <a:pPr lvl="2"/>
            <a:endParaRPr lang="en-US" altLang="ko-KR" sz="100" dirty="0"/>
          </a:p>
          <a:p>
            <a:r>
              <a:rPr lang="ko-KR" altLang="en-US" dirty="0"/>
              <a:t>릴레이션 내의 중복된 </a:t>
            </a:r>
            <a:r>
              <a:rPr lang="ko-KR" altLang="en-US" dirty="0" err="1"/>
              <a:t>투플은</a:t>
            </a:r>
            <a:r>
              <a:rPr lang="ko-KR" altLang="en-US" dirty="0"/>
              <a:t> 허용하지 않는다</a:t>
            </a:r>
          </a:p>
          <a:p>
            <a:pPr lvl="2"/>
            <a:r>
              <a:rPr lang="ko-KR" altLang="en-US" dirty="0"/>
              <a:t>하나의 릴레이션 인스턴스 내에서는 서로 중복된 값을 가질 수 없음</a:t>
            </a:r>
            <a:r>
              <a:rPr lang="en-US" altLang="ko-KR" dirty="0"/>
              <a:t>. </a:t>
            </a:r>
            <a:r>
              <a:rPr lang="ko-KR" altLang="en-US" dirty="0"/>
              <a:t>즉 모든 </a:t>
            </a:r>
            <a:r>
              <a:rPr lang="ko-KR" altLang="en-US" dirty="0" err="1"/>
              <a:t>투플은</a:t>
            </a:r>
            <a:r>
              <a:rPr lang="ko-KR" altLang="en-US" dirty="0"/>
              <a:t> 서로 값이 달라야 함</a:t>
            </a:r>
            <a:r>
              <a:rPr lang="en-US" altLang="ko-KR" dirty="0"/>
              <a:t>.</a:t>
            </a:r>
          </a:p>
          <a:p>
            <a:pPr lvl="2"/>
            <a:endParaRPr lang="en-US" altLang="ko-KR" sz="100" dirty="0"/>
          </a:p>
          <a:p>
            <a:r>
              <a:rPr lang="ko-KR" altLang="en-US" dirty="0" err="1"/>
              <a:t>투플의</a:t>
            </a:r>
            <a:r>
              <a:rPr lang="ko-KR" altLang="en-US" dirty="0"/>
              <a:t> 순서는 상관없다</a:t>
            </a:r>
          </a:p>
          <a:p>
            <a:pPr lvl="2"/>
            <a:r>
              <a:rPr lang="ko-KR" altLang="en-US" dirty="0" err="1"/>
              <a:t>투플의</a:t>
            </a:r>
            <a:r>
              <a:rPr lang="ko-KR" altLang="en-US" dirty="0"/>
              <a:t> 순서가 달라도 같은 </a:t>
            </a:r>
            <a:r>
              <a:rPr lang="ko-KR" altLang="en-US" dirty="0" err="1"/>
              <a:t>릴레이션임</a:t>
            </a:r>
            <a:r>
              <a:rPr lang="en-US" altLang="ko-KR" dirty="0"/>
              <a:t>. </a:t>
            </a:r>
            <a:r>
              <a:rPr lang="ko-KR" altLang="en-US" dirty="0"/>
              <a:t>관계 데이터 모델의 </a:t>
            </a:r>
            <a:r>
              <a:rPr lang="ko-KR" altLang="en-US" dirty="0" err="1"/>
              <a:t>투플은</a:t>
            </a:r>
            <a:r>
              <a:rPr lang="ko-KR" altLang="en-US" dirty="0"/>
              <a:t> 실제적인 값을 가지고 있으며 이 값은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시간이 지남에 따라 데이터의 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삽입에 따라 순서가 바뀔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9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릴레이션의 특징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BD2F016-78FA-43A8-93D9-9C8C73CAB35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60" y="1988840"/>
            <a:ext cx="6778079" cy="3377928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21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428</Words>
  <Application>Microsoft Office PowerPoint</Application>
  <PresentationFormat>화면 슬라이드 쇼(4:3)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아리따M</vt:lpstr>
      <vt:lpstr>Arial</vt:lpstr>
      <vt:lpstr>Wingdings</vt:lpstr>
      <vt:lpstr>Office 테마</vt:lpstr>
      <vt:lpstr>01. 관계 데이터 모델의 개념</vt:lpstr>
      <vt:lpstr>1.1 릴레이션의 개념</vt:lpstr>
      <vt:lpstr>1.1 릴레이션의 개념</vt:lpstr>
      <vt:lpstr>1.1 릴레이션의 개념</vt:lpstr>
      <vt:lpstr>1.2 릴레이션 스키마와 인스턴스</vt:lpstr>
      <vt:lpstr>1.2 릴레이션 스키마와 인스턴스</vt:lpstr>
      <vt:lpstr>1.2 릴레이션 스키마와 인스턴스</vt:lpstr>
      <vt:lpstr>1.3 릴레이션의 특징</vt:lpstr>
      <vt:lpstr>1.3 릴레이션의 특징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Park Min ha</cp:lastModifiedBy>
  <cp:revision>75</cp:revision>
  <dcterms:created xsi:type="dcterms:W3CDTF">2020-06-18T03:20:34Z</dcterms:created>
  <dcterms:modified xsi:type="dcterms:W3CDTF">2023-03-05T06:49:06Z</dcterms:modified>
</cp:coreProperties>
</file>