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E766A-64BD-48E1-B45D-19E7626F8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68198C-BBB6-4696-8798-0094D56D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5A1CE-9B59-47E2-80A6-F2474F18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560A-538F-4CC8-B31D-CBC0F63B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2D4D6-9310-4C12-8C5A-BB646600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93D4-30B6-4CCE-8CED-EC61D070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C5A9B3-C75A-4959-822C-90FDEA6F1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3A468-B620-4F20-BE40-CA45D7DF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7009E-ED3E-43D5-B5A2-08815133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F451E-C766-48C1-971B-44528A21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3B852C-B46F-4619-9B57-BFF9A343E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39417D-3F8B-44F7-BC68-3BA02D927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9F611-D22B-42B5-841E-9807C6D3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AA069-847B-46D7-AA89-F73BCB6B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59358-2094-410A-9F25-DD93A0FB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8A5EC-ECE9-4872-9E18-2C06C77E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6DDA0-5D62-4978-BB69-5F81C5A4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FA42E-A402-4CEB-A6E2-877BCF48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F08CD-C75E-4BD2-A9F8-23576C06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91AD7-D9F3-487D-A281-2341CE5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1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A4AFD-06F1-4D5C-A3E0-9019B758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40BDD-0A89-4280-A2D7-37812613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2976A-5E08-41A4-BE85-34293956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4736D-73F7-4DE9-8F44-6E978986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F3425-BDB5-4E0E-A827-4046BDD4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B7A86-1336-4171-8DD0-06F03B40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B86EE-6E3C-40B9-BE0B-BF4977092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B8E95F-D981-4CF5-8781-CEB69233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A3826-41A5-4F73-9FC3-44C21744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9DCEF-43B0-49B4-B8CA-3424B56F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B62D6-5B93-47D5-AFF8-1079C58C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131C1-67A5-4D86-B87F-D742BBFB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463AE-9971-46EC-89F3-38A61E81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B604A-7FCB-41AE-AA1E-C788ED30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1CF6B5-4D7B-46FB-A81A-A41D7C905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177CBD-7AFE-4852-A302-4C934A487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A800FB-5793-4B82-9443-FAFA6842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6D6189-1AE7-4778-B5A1-D3276A4F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20B5DF-8E89-4A99-AF82-64B9722E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5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A86A7-E250-4A5F-BBBC-E18A10B9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E2BC2-7A31-46B6-90DB-09B3208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6B08A-F350-464D-8FBB-1DE0E4F9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B12F13-21C4-42B2-AC9D-72DA1C42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3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53F380-01E7-4AE5-A433-B4361CAD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5B1CAD-90E8-4E6E-A7EA-B05A9ED6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5B735-4E6B-4F46-AF56-125818C7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1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E9873-15EC-4B36-B2B5-E29D74A7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8C015-1F3C-4974-92C0-2209F808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255FC-9600-4190-8DCA-1ADC9D028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3E0555-D36B-4033-8998-64D12C20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CA6C6-4DED-4293-89CD-E635B809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9F48C-D443-46C1-A7FE-98F76B80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6CA46-F5DF-43C6-AD90-30B2D1FF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434E37-B285-45E8-914C-546961968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5ED85F-48BB-4FFE-9148-ECF6D0C44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8BE85-02C6-4294-9370-5B70A49A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926400-3A2C-4CE2-8AC9-AA253571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C31F6-66EF-4F9A-B094-0A69065B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5221D7-3ABA-4287-A587-7CAFED21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85CCA-6956-4203-882F-F33F9560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EEB0B-0A7B-409E-B23A-CADA628B1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BAC9-AECE-4B23-93BA-4CCD99CD2719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24748-1E61-49BC-A5CD-F94C3D92C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43EED-7145-44E1-B02D-00966CFC9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909F-D6BF-4E6F-9BD1-90C412263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5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D5B74-46A0-4BF0-9855-375328E55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E7B7A2-E31A-4EC3-BB8E-E5CEB3090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C06FB2-7CFF-4DD7-A96C-997A263A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7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AACC6-2D70-489D-8DDC-8378314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1055C07-71E3-432E-B81C-DB2099082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71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8892-731D-4080-BFC1-06384696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26AF7-3E0E-48BE-AA4A-2273F1F3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43F978-75FB-4BD2-89A1-95C929C9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451976" cy="68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3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EF4D9-645D-495C-B8E3-B1B3AD2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BA783-EBCF-4389-896B-D451398C8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A0C8AC-D4F2-4D10-860A-0BDDA5A7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5"/>
            <a:ext cx="12399435" cy="68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6F760-BC08-4BB5-8AA9-3F62E47D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4C6DB-56BF-4E9F-B2C4-7CC5A985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4D316-2279-45D7-87BD-9C8C55A4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노가현</dc:creator>
  <cp:lastModifiedBy>노가현</cp:lastModifiedBy>
  <cp:revision>1</cp:revision>
  <dcterms:created xsi:type="dcterms:W3CDTF">2023-06-04T13:40:36Z</dcterms:created>
  <dcterms:modified xsi:type="dcterms:W3CDTF">2023-06-04T13:40:52Z</dcterms:modified>
</cp:coreProperties>
</file>