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3E138-891A-4DA6-874B-C61D89E9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20FE0C-C499-4DB7-A0F9-457A8470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63BFE-AE97-47F3-8033-6728EB86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90A14-B293-4DB5-B3BD-46D36847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6E9DF-701C-4137-9385-F6EFF9E0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251B2-DF71-4244-BA61-526D9A2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938DE-ADF8-4153-8AE4-C0224FA62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43E0D-01A0-4367-9540-185B66C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32C8C-AB94-4437-8487-260393C4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0771F-9923-41E6-BB5B-3DEFF7BF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7C8D4-E679-4AE2-AECB-3F6156D39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A49D8-F321-442E-AFBB-63698D54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179A0-8FCE-4F01-A64B-BFDA4EC5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E3EC-1BF2-46F7-86A9-1B7A892A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591B4-EAF5-49E6-80DB-1E6015F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7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5EC47-B751-429C-B194-45E74E8E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96B4F-0012-4253-99DF-F4D21DDB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69428-7F8C-45DB-97BD-B7085E59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2B373-BC7B-4E9C-B258-15AE024D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B425-6CAE-4E93-849B-965E09E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128C-01DE-424D-B111-B005203D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45EFD-C165-4864-8AD5-3A05EB53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1E466-22ED-42DD-A516-13AB45EF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6C071-FFAF-4349-94D7-6C95CFBC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36F3E-D871-4E47-B735-8EF4DBE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E49C4-7B01-4FC8-AE65-FDA6F145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7EDE2-1449-449F-A538-E28C4E9A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FBFCE-1486-4113-8285-5B83AB4F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E7841-E09F-47D5-8DAF-FFC9CCE1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6EFA8-B9A2-4F84-8FB4-CBADE969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6C86B-A883-4C2A-9AD9-CA18159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3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9097F-2453-4A6C-AC54-AE6BEB4E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72684-AC4E-4FC9-A9F8-243C9881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B11DF-97AE-4F63-8BAD-77A5B79CC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8D874-367F-41BC-ADC9-0B1B523E1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1BF020-0ED0-40CE-ABA4-0B93DFA5F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A0C1C-E99B-4285-B8A7-D1092E4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592B3-7C22-4BFA-AF4F-F2BC9B0D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36554-A0DF-4B89-BDBE-224209E9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D06F-C476-4EB0-8C06-3101C52F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B3D63-ED97-431E-8AA4-E423A0F7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2F9D2A-0986-44D6-A226-2AB109F2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2CDAAE-5617-47B3-9051-F4CA7638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5D4D0D-6266-4F26-AC6C-A2FE11FA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46824-6FB6-454B-9B5E-16C6F8E2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ECDFE-2B7A-4397-B5D3-28A406F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8EC9-D118-442C-8988-206029F3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3B59B-BB72-4D87-988C-0FD9BA46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D55DB-1B1D-457B-914D-428E3BE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1A919-C57A-4D67-8AD2-25455BCE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C4662-6740-4A97-8072-16D222C7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42C40-57F7-451C-ADBF-812A82AC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40702-CB53-4B0E-98CD-BDD21907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EDA96-B90F-4F27-86B0-78B6B55C9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A4077-297F-4AB4-9104-0ABD3F78A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0C661-D674-40EE-A877-B739DBBD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DA9BA-C965-408D-AEAD-8C93A71D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D00BD-90DC-48E6-BC2B-E5B5C3E3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8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C282DF-FCF7-4D8D-BBBC-660CBC4F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545A8-5473-46E5-99A8-48C6B815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97DB3-C50E-470B-8F68-06106FDD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0172-632A-46BF-9AA8-AD133CF22A57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B3DDB-DEF0-427F-A1C3-CE1AB1247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6AA84-C0CB-4ACF-8AFA-D3EE5E2C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B12B-91C3-48D1-8F80-32B3865F7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B6268-4B87-469E-930F-A06AE8FF9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07D33-EAC2-475D-9CE1-F55FCAD74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93D40-876E-45D8-9C02-F2604B41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5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B18C-F9EF-40B5-985F-C06CDE23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C5F06-154F-4DD1-8257-82142782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D31344-6EE7-4B27-8656-C4F7BEFA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4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28B7-B5FB-4B44-8644-FC1CEECD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E9605-8546-4AE1-AD65-6F5E2BCC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9CF549-8DE2-4720-A0E2-573FA07C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A5760-C86B-40B5-BD22-E08A7C98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9A074-B956-4176-931C-DFE72CD9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AA076-14F4-47FA-B05F-C85061A1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노가현</dc:creator>
  <cp:lastModifiedBy>노가현</cp:lastModifiedBy>
  <cp:revision>1</cp:revision>
  <dcterms:created xsi:type="dcterms:W3CDTF">2023-04-16T14:24:15Z</dcterms:created>
  <dcterms:modified xsi:type="dcterms:W3CDTF">2023-04-16T14:24:30Z</dcterms:modified>
</cp:coreProperties>
</file>