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>
        <p:scale>
          <a:sx n="400" d="100"/>
          <a:sy n="400" d="100"/>
        </p:scale>
        <p:origin x="-23266" y="-138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42A45-C653-4875-A612-7264372E3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726486-683E-488E-85E3-B44D67BD0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06509-6336-405B-B1E9-8F44C8B2D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F2BF-4CB2-40F6-8AAA-5890A8536B10}" type="datetimeFigureOut">
              <a:rPr lang="ko-KR" altLang="en-US" smtClean="0"/>
              <a:t>2023-03-25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50D654-5987-4C0F-830F-E4528B884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6A2AE1-1AD3-42F1-B5FE-68DACD9A4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0A99-68B4-4C39-81DD-53062769A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511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1136E-8AA3-4646-B406-CF94197CF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4BC812-E360-4AA7-A6FF-2728124E2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B2757F-A26D-4084-97A6-2430BFA9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F2BF-4CB2-40F6-8AAA-5890A8536B10}" type="datetimeFigureOut">
              <a:rPr lang="ko-KR" altLang="en-US" smtClean="0"/>
              <a:t>2023-03-25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1E1BA9-2505-4A19-9424-F67BC0748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FF2E35-85A9-4FDE-BB9A-F5CBC64E3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0A99-68B4-4C39-81DD-53062769A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476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D00784-6ACC-44F7-84B9-22EF477029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B86316-6A35-4EBD-97E0-31CB17E87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6C300E-9763-45DE-995C-20C84400F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F2BF-4CB2-40F6-8AAA-5890A8536B10}" type="datetimeFigureOut">
              <a:rPr lang="ko-KR" altLang="en-US" smtClean="0"/>
              <a:t>2023-03-25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86793C-EBA3-474F-A0F9-838C3D260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D0483E-D729-4D5F-A286-2D59639E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0A99-68B4-4C39-81DD-53062769A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76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86EBC-D628-4F33-873E-E5F1B0BD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A7479-CB44-4F65-BCD3-04CBA4D76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9EBCDA-FA88-43E6-9241-984C9B386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F2BF-4CB2-40F6-8AAA-5890A8536B10}" type="datetimeFigureOut">
              <a:rPr lang="ko-KR" altLang="en-US" smtClean="0"/>
              <a:t>2023-03-25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108C56-7169-41F1-B864-C08BA85B8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54F28C-CEF7-49C7-9AC8-F7592BA54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0A99-68B4-4C39-81DD-53062769A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874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F42C66-5341-4F17-A8B1-C8B2646EB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6711ED-B4CA-432A-845F-1CA975C10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8B68F6-09D6-479D-B503-AAB984728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F2BF-4CB2-40F6-8AAA-5890A8536B10}" type="datetimeFigureOut">
              <a:rPr lang="ko-KR" altLang="en-US" smtClean="0"/>
              <a:t>2023-03-25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64966D-70C5-4C3C-A38E-286688944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C7FFA6-C732-4DF5-A3E4-ED824FAD0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0A99-68B4-4C39-81DD-53062769A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938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5E1AA-62ED-46EE-A351-709383F28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B2D584-352E-4356-8944-BFDB3D45F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D4F26A-1AD3-489C-A780-2773BC7FE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836520-E9EC-4C49-AD57-52A296860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F2BF-4CB2-40F6-8AAA-5890A8536B10}" type="datetimeFigureOut">
              <a:rPr lang="ko-KR" altLang="en-US" smtClean="0"/>
              <a:t>2023-03-25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09FBA7-C84C-4BC4-A156-A84ED69FE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AE9505-9659-4C77-96B6-2E62E9595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0A99-68B4-4C39-81DD-53062769A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37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8E9CF-43C8-40C0-80B8-CC2F71710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F3FF31-8061-43AB-97F1-55DDBBE46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7E8DF0-A9F4-4A63-8CD1-22D329D00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AC6AAE-9FFD-4468-A396-B901934798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68E8CA-1CDD-4A91-B89D-BECEACF106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3F585F-669F-47BE-BAEA-2BDF4966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F2BF-4CB2-40F6-8AAA-5890A8536B10}" type="datetimeFigureOut">
              <a:rPr lang="ko-KR" altLang="en-US" smtClean="0"/>
              <a:t>2023-03-25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04F811F-51CA-4581-9DD7-434A428FC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EEBEDF-0792-489C-B21B-A26F3BB6B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0A99-68B4-4C39-81DD-53062769A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465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1690B6-CDC6-44D5-8A7D-E61D82DE3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6734F6-2EC6-4CCC-8B89-D08A14C2C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F2BF-4CB2-40F6-8AAA-5890A8536B10}" type="datetimeFigureOut">
              <a:rPr lang="ko-KR" altLang="en-US" smtClean="0"/>
              <a:t>2023-03-25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A234E5-D292-4265-B737-1E8C082CC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A11256-66AC-4407-9E09-AFE3E82E7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0A99-68B4-4C39-81DD-53062769A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76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BB50BB-3E90-4BEB-8053-C564BD621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F2BF-4CB2-40F6-8AAA-5890A8536B10}" type="datetimeFigureOut">
              <a:rPr lang="ko-KR" altLang="en-US" smtClean="0"/>
              <a:t>2023-03-25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1F3E75-E320-43B9-9EFD-A8A2854A9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4D3182-9281-484D-BE2C-6828E0B66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0A99-68B4-4C39-81DD-53062769A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06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154B4F-3E47-4808-9501-34B46B575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506DCD-0474-445A-AC72-53F96A5A8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8E4657-2560-45EE-9882-D4C68DC56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749576-454C-4292-BB22-30D84A1F9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F2BF-4CB2-40F6-8AAA-5890A8536B10}" type="datetimeFigureOut">
              <a:rPr lang="ko-KR" altLang="en-US" smtClean="0"/>
              <a:t>2023-03-25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F5F39D-2148-4629-936D-C1AC44C49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C56891-4751-47C2-B711-9EBA72A4B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0A99-68B4-4C39-81DD-53062769A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872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923AE-9C09-4911-940A-2A64F1BB0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07A7EF-93BB-4739-BF9C-B13DD85710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D10F26-89C5-4ACC-A7D3-D0456875E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915FD2-4E3C-42E1-B574-CF053C50E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F2BF-4CB2-40F6-8AAA-5890A8536B10}" type="datetimeFigureOut">
              <a:rPr lang="ko-KR" altLang="en-US" smtClean="0"/>
              <a:t>2023-03-25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F7F71C-A4F8-42A5-B708-59F1F3375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AD332B-36E5-434E-A5C4-D01EBC748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0A99-68B4-4C39-81DD-53062769A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215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CC92D8E-04AE-40F1-B007-9A0CD3984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AC4278-BC15-40A0-8591-C24FE4874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2614A8-C398-4360-9397-F91899309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FF2BF-4CB2-40F6-8AAA-5890A8536B10}" type="datetimeFigureOut">
              <a:rPr lang="ko-KR" altLang="en-US" smtClean="0"/>
              <a:t>2023-03-25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4C2284-33D9-41A1-AE54-9359D01A71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014F22-5F60-4B69-BE9E-76ED2DD94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A0A99-68B4-4C39-81DD-53062769A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066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B8CCD-DC88-4E20-B344-87EB6CCA72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C76422-25BB-408F-A22E-738CEC4B77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2D6952-54A6-4B4A-82A7-B126E7277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42"/>
            <a:ext cx="12198740" cy="683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091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EA3E7-2BA9-4B10-B0FB-0736572B3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229A06-FA31-4E6E-B4E9-98DE1B5A1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8952EC-3786-4D17-BFC1-6516906E0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961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094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6EC31-F58D-4567-AFB7-56534CAD3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CA50FD-3A9A-4045-80AC-8CC88A784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D354A1-A299-4884-BC85-39D2CCBE2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15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124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B6E88-72E4-4042-B256-6E5342395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F975C6E-AB8A-4E36-8398-E3AC4AEB84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2123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08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75CE28-EF21-4E4C-BA40-C43B2F3CC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2C3F69-0871-4069-A41E-E74B95DF8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A79BAD-0CB8-472D-B83F-DE4CF4828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464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788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38DC4-8E17-4954-A88A-D59076E51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D0AFD9-1972-468C-ABD2-498B4995A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451FBC-F1E1-4228-8859-FB493EC3D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707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155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BC448-3DDB-4E31-812A-9D2E5691A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F08F99-16C0-47C9-BE55-5E706BDAA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F8458F-5E47-4E28-AB14-C01E3DCC9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635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91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CDE4B1-980E-4728-8973-A40F1BB1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C0496D-9758-4F91-B588-60B55B158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74915F-3CD9-4186-9602-FDF0BACA2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87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013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8EF17-50DA-46B0-99AC-F89E64929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6B88BD8-C9F7-4E54-8833-99DC16906A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88420" y="-1"/>
            <a:ext cx="1231659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020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B424B-31B6-469E-8AD6-76E6F8227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28ED70-BA04-4F16-BD6F-2845D9CB9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14B7DB-0D53-40F7-A8D8-505FDA75E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3056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59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와이드스크린</PresentationFormat>
  <Paragraphs>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노가현</dc:creator>
  <cp:lastModifiedBy>노가현</cp:lastModifiedBy>
  <cp:revision>1</cp:revision>
  <dcterms:created xsi:type="dcterms:W3CDTF">2023-03-25T06:36:07Z</dcterms:created>
  <dcterms:modified xsi:type="dcterms:W3CDTF">2023-03-25T06:41:29Z</dcterms:modified>
</cp:coreProperties>
</file>