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45.png"/><Relationship Id="rId25" Type="http://schemas.openxmlformats.org/officeDocument/2006/relationships/image" Target="../media/image46.png"/><Relationship Id="rId26" Type="http://schemas.openxmlformats.org/officeDocument/2006/relationships/image" Target="../media/image47.png"/><Relationship Id="rId27" Type="http://schemas.openxmlformats.org/officeDocument/2006/relationships/image" Target="../media/image48.png"/><Relationship Id="rId28" Type="http://schemas.openxmlformats.org/officeDocument/2006/relationships/image" Target="../media/image4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Relationship Id="rId22" Type="http://schemas.openxmlformats.org/officeDocument/2006/relationships/image" Target="../media/image142.png"/><Relationship Id="rId23" Type="http://schemas.openxmlformats.org/officeDocument/2006/relationships/image" Target="../media/image143.png"/><Relationship Id="rId24" Type="http://schemas.openxmlformats.org/officeDocument/2006/relationships/image" Target="../media/image144.png"/><Relationship Id="rId25" Type="http://schemas.openxmlformats.org/officeDocument/2006/relationships/image" Target="../media/image145.png"/><Relationship Id="rId26" Type="http://schemas.openxmlformats.org/officeDocument/2006/relationships/image" Target="../media/image146.png"/><Relationship Id="rId27" Type="http://schemas.openxmlformats.org/officeDocument/2006/relationships/image" Target="../media/image147.png"/><Relationship Id="rId28" Type="http://schemas.openxmlformats.org/officeDocument/2006/relationships/image" Target="../media/image148.png"/><Relationship Id="rId29" Type="http://schemas.openxmlformats.org/officeDocument/2006/relationships/image" Target="../media/image149.png"/><Relationship Id="rId30" Type="http://schemas.openxmlformats.org/officeDocument/2006/relationships/image" Target="../media/image150.png"/><Relationship Id="rId31" Type="http://schemas.openxmlformats.org/officeDocument/2006/relationships/image" Target="../media/image151.png"/><Relationship Id="rId32" Type="http://schemas.openxmlformats.org/officeDocument/2006/relationships/image" Target="../media/image152.png"/><Relationship Id="rId33" Type="http://schemas.openxmlformats.org/officeDocument/2006/relationships/image" Target="../media/image153.png"/><Relationship Id="rId34" Type="http://schemas.openxmlformats.org/officeDocument/2006/relationships/image" Target="../media/image154.png"/><Relationship Id="rId35" Type="http://schemas.openxmlformats.org/officeDocument/2006/relationships/image" Target="../media/image155.png"/><Relationship Id="rId36" Type="http://schemas.openxmlformats.org/officeDocument/2006/relationships/image" Target="../media/image156.png"/><Relationship Id="rId37" Type="http://schemas.openxmlformats.org/officeDocument/2006/relationships/image" Target="../media/image157.png"/><Relationship Id="rId38" Type="http://schemas.openxmlformats.org/officeDocument/2006/relationships/image" Target="../media/image158.png"/><Relationship Id="rId39" Type="http://schemas.openxmlformats.org/officeDocument/2006/relationships/image" Target="../media/image159.png"/><Relationship Id="rId40" Type="http://schemas.openxmlformats.org/officeDocument/2006/relationships/image" Target="../media/image160.png"/><Relationship Id="rId41" Type="http://schemas.openxmlformats.org/officeDocument/2006/relationships/image" Target="../media/image161.png"/><Relationship Id="rId42" Type="http://schemas.openxmlformats.org/officeDocument/2006/relationships/image" Target="../media/image162.png"/><Relationship Id="rId43" Type="http://schemas.openxmlformats.org/officeDocument/2006/relationships/image" Target="../media/image163.png"/><Relationship Id="rId44" Type="http://schemas.openxmlformats.org/officeDocument/2006/relationships/image" Target="../media/image164.png"/><Relationship Id="rId45" Type="http://schemas.openxmlformats.org/officeDocument/2006/relationships/image" Target="../media/image165.png"/><Relationship Id="rId46" Type="http://schemas.openxmlformats.org/officeDocument/2006/relationships/image" Target="../media/image166.png"/><Relationship Id="rId47" Type="http://schemas.openxmlformats.org/officeDocument/2006/relationships/image" Target="../media/image167.png"/><Relationship Id="rId48" Type="http://schemas.openxmlformats.org/officeDocument/2006/relationships/image" Target="../media/image168.png"/><Relationship Id="rId49" Type="http://schemas.openxmlformats.org/officeDocument/2006/relationships/image" Target="../media/image169.png"/><Relationship Id="rId50" Type="http://schemas.openxmlformats.org/officeDocument/2006/relationships/image" Target="../media/image170.png"/><Relationship Id="rId51" Type="http://schemas.openxmlformats.org/officeDocument/2006/relationships/image" Target="../media/image17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74141" y="2012951"/>
            <a:ext cx="8773912" cy="2750582"/>
            <a:chOff x="4674141" y="2012951"/>
            <a:chExt cx="8773912" cy="27505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0000">
              <a:off x="4674141" y="2012951"/>
              <a:ext cx="8773912" cy="27505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0084" y="3722911"/>
            <a:ext cx="12817041" cy="28145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493111"/>
            <a:ext cx="8818221" cy="5144389"/>
            <a:chOff x="0" y="7493111"/>
            <a:chExt cx="8818221" cy="514438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887863" y="8366581"/>
              <a:ext cx="5504389" cy="3397450"/>
              <a:chOff x="2887863" y="8366581"/>
              <a:chExt cx="5504389" cy="339745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260000">
                <a:off x="2887863" y="8366581"/>
                <a:ext cx="5504389" cy="33974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9040009"/>
              <a:ext cx="4761681" cy="2180458"/>
              <a:chOff x="0" y="9040009"/>
              <a:chExt cx="4761681" cy="218045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9040009"/>
                <a:ext cx="4761681" cy="218045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1342396" y="6546907"/>
            <a:ext cx="4130612" cy="737728"/>
            <a:chOff x="-1342396" y="6546907"/>
            <a:chExt cx="4130612" cy="7377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42396" y="6546907"/>
              <a:ext cx="4130612" cy="73772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65035" y="6493575"/>
            <a:ext cx="5129604" cy="61366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493377" y="1197222"/>
            <a:ext cx="9064866" cy="10123660"/>
            <a:chOff x="13493377" y="1197222"/>
            <a:chExt cx="9064866" cy="1012366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319147" y="1805706"/>
              <a:ext cx="6534192" cy="6644423"/>
              <a:chOff x="15319147" y="1805706"/>
              <a:chExt cx="6534192" cy="664442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4620000">
                <a:off x="15319147" y="1805706"/>
                <a:ext cx="6534192" cy="66444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820859" y="6531968"/>
              <a:ext cx="5679670" cy="4788915"/>
              <a:chOff x="13820859" y="6531968"/>
              <a:chExt cx="5679670" cy="478891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820859" y="6531968"/>
                <a:ext cx="5679670" cy="47889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493377" y="5775515"/>
              <a:ext cx="6956151" cy="2900019"/>
              <a:chOff x="13493377" y="5775515"/>
              <a:chExt cx="6956151" cy="290001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493377" y="5775515"/>
                <a:ext cx="6956151" cy="290001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969393" y="-3001423"/>
            <a:ext cx="5384298" cy="6993246"/>
            <a:chOff x="-969393" y="-3001423"/>
            <a:chExt cx="5384298" cy="699324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-843253" y="-2239524"/>
              <a:ext cx="5132019" cy="4413742"/>
              <a:chOff x="-843253" y="-2239524"/>
              <a:chExt cx="5132019" cy="441374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5480000">
                <a:off x="-843253" y="-2239524"/>
                <a:ext cx="5132019" cy="441374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15426" y="1803841"/>
              <a:ext cx="1839878" cy="1805792"/>
              <a:chOff x="1315426" y="1803841"/>
              <a:chExt cx="1839878" cy="180579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3000000">
                <a:off x="1315426" y="1803841"/>
                <a:ext cx="1839878" cy="180579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9524" y="0"/>
            <a:ext cx="6904762" cy="10380952"/>
            <a:chOff x="-209524" y="0"/>
            <a:chExt cx="6904762" cy="103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9524" y="0"/>
              <a:ext cx="6904762" cy="103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37942" y="-1050815"/>
            <a:ext cx="12993327" cy="12197457"/>
            <a:chOff x="5937942" y="-1050815"/>
            <a:chExt cx="12993327" cy="12197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937942" y="-1050815"/>
              <a:ext cx="12993327" cy="12197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19946" y="0"/>
            <a:ext cx="4947588" cy="3378201"/>
            <a:chOff x="14119946" y="0"/>
            <a:chExt cx="4947588" cy="33782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982748" y="421293"/>
              <a:ext cx="3084786" cy="2956908"/>
              <a:chOff x="15982748" y="421293"/>
              <a:chExt cx="3084786" cy="295690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2748" y="421293"/>
                <a:ext cx="3084786" cy="29569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530494" y="441346"/>
              <a:ext cx="2392291" cy="2347971"/>
              <a:chOff x="14530494" y="441346"/>
              <a:chExt cx="2392291" cy="234797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3660000">
                <a:off x="14530494" y="441346"/>
                <a:ext cx="2392291" cy="234797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466667" y="1288268"/>
            <a:ext cx="3993559" cy="737728"/>
            <a:chOff x="3466667" y="1288268"/>
            <a:chExt cx="3993559" cy="737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6667" y="1288268"/>
              <a:ext cx="3993559" cy="7377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44724" y="650429"/>
            <a:ext cx="2504387" cy="153712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3455" y="2872710"/>
            <a:ext cx="3804433" cy="11286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83455" y="4009198"/>
            <a:ext cx="11214966" cy="12048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83455" y="5230455"/>
            <a:ext cx="9396443" cy="11667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83455" y="6317252"/>
            <a:ext cx="8063005" cy="12664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83455" y="7387487"/>
            <a:ext cx="3452643" cy="1128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0"/>
            <a:ext cx="18537652" cy="4819048"/>
            <a:chOff x="-95238" y="0"/>
            <a:chExt cx="18537652" cy="48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0"/>
              <a:ext cx="18537652" cy="48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89729" y="-674308"/>
            <a:ext cx="2300270" cy="2300997"/>
            <a:chOff x="15589729" y="-674308"/>
            <a:chExt cx="2300270" cy="23009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720000">
              <a:off x="15589729" y="-674308"/>
              <a:ext cx="2300270" cy="23009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51424" y="950092"/>
            <a:ext cx="11975592" cy="8866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99343" y="8881245"/>
            <a:ext cx="2282775" cy="6598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3370" y="-89882"/>
            <a:ext cx="2274463" cy="2232325"/>
            <a:chOff x="693370" y="-89882"/>
            <a:chExt cx="2274463" cy="22323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370" y="-89882"/>
              <a:ext cx="2274463" cy="223232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39487" y="3956764"/>
            <a:ext cx="1667251" cy="65988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07558" y="4283356"/>
            <a:ext cx="4160434" cy="4160434"/>
            <a:chOff x="6907558" y="4283356"/>
            <a:chExt cx="4160434" cy="41604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7558" y="4283356"/>
              <a:ext cx="4160434" cy="41604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84297" y="3792549"/>
            <a:ext cx="1648204" cy="65988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52786" y="4714638"/>
            <a:ext cx="1522518" cy="6598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0417" y="5838580"/>
            <a:ext cx="1541557" cy="65988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70095" y="5838580"/>
            <a:ext cx="1667252" cy="6408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14148" y="7166419"/>
            <a:ext cx="2860957" cy="6408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56195" y="8881245"/>
            <a:ext cx="1887213" cy="65988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40740" y="8884817"/>
            <a:ext cx="2906956" cy="6598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23702" y="4039547"/>
            <a:ext cx="1398028" cy="1398028"/>
            <a:chOff x="5623702" y="4039547"/>
            <a:chExt cx="1398028" cy="139802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040000">
              <a:off x="5623702" y="4039547"/>
              <a:ext cx="1398028" cy="13980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42683" y="4087672"/>
            <a:ext cx="1398028" cy="1398028"/>
            <a:chOff x="11042683" y="4087672"/>
            <a:chExt cx="1398028" cy="139802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560000">
              <a:off x="11042683" y="4087672"/>
              <a:ext cx="1398028" cy="13980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68995" y="7565669"/>
            <a:ext cx="1301324" cy="1077603"/>
            <a:chOff x="5868995" y="7565669"/>
            <a:chExt cx="1301324" cy="107760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3000000">
              <a:off x="5868995" y="7565669"/>
              <a:ext cx="1301324" cy="10776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52823" y="7647917"/>
            <a:ext cx="1369091" cy="1077603"/>
            <a:chOff x="5752823" y="7647917"/>
            <a:chExt cx="1369091" cy="10776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7860000">
              <a:off x="5752823" y="7647917"/>
              <a:ext cx="1369091" cy="10776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72809" y="7604000"/>
            <a:ext cx="1373522" cy="1081090"/>
            <a:chOff x="10872809" y="7604000"/>
            <a:chExt cx="1373522" cy="108109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3060000">
              <a:off x="10872809" y="7604000"/>
              <a:ext cx="1373522" cy="10810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74668" y="7560112"/>
            <a:ext cx="1305535" cy="1081090"/>
            <a:chOff x="10874668" y="7560112"/>
            <a:chExt cx="1305535" cy="108109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7800000">
              <a:off x="10874668" y="7560112"/>
              <a:ext cx="1305535" cy="10810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98546" y="6897499"/>
            <a:ext cx="7882682" cy="50000"/>
            <a:chOff x="2098546" y="6897499"/>
            <a:chExt cx="7882682" cy="500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2520000">
              <a:off x="2098546" y="6897499"/>
              <a:ext cx="7882682" cy="500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037208" y="6855530"/>
            <a:ext cx="8074091" cy="50000"/>
            <a:chOff x="8037208" y="6855530"/>
            <a:chExt cx="8074091" cy="5000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8400000">
              <a:off x="8037208" y="6855530"/>
              <a:ext cx="8074091" cy="500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117102" y="9490194"/>
            <a:ext cx="12091279" cy="50000"/>
            <a:chOff x="3117102" y="9490194"/>
            <a:chExt cx="12091279" cy="5000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17102" y="9490194"/>
              <a:ext cx="12091279" cy="5000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571471" y="2801304"/>
            <a:ext cx="2743051" cy="65608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093996" y="2582195"/>
            <a:ext cx="12097723" cy="50000"/>
            <a:chOff x="3093996" y="2582195"/>
            <a:chExt cx="12097723" cy="5000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0800000">
              <a:off x="3093996" y="2582195"/>
              <a:ext cx="12097723" cy="500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-358184" y="6020221"/>
            <a:ext cx="6940006" cy="50000"/>
            <a:chOff x="-358184" y="6020221"/>
            <a:chExt cx="6940006" cy="5000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-358184" y="6020221"/>
              <a:ext cx="6940006" cy="500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725087" y="6030093"/>
            <a:ext cx="6893512" cy="50000"/>
            <a:chOff x="11725087" y="6030093"/>
            <a:chExt cx="6893512" cy="5000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11725087" y="6030093"/>
              <a:ext cx="6893512" cy="5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22789" y="-1161905"/>
            <a:ext cx="12533921" cy="12609524"/>
            <a:chOff x="6622789" y="-1161905"/>
            <a:chExt cx="12533921" cy="12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622789" y="-1161905"/>
              <a:ext cx="12533921" cy="126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364819" y="6751086"/>
            <a:ext cx="5935919" cy="5832345"/>
            <a:chOff x="-2364819" y="6751086"/>
            <a:chExt cx="5935919" cy="58323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5420000">
              <a:off x="-2364819" y="6751086"/>
              <a:ext cx="5935919" cy="58323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8061" y="1691238"/>
            <a:ext cx="2873680" cy="6299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05334" y="2345334"/>
            <a:ext cx="6606538" cy="5221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93906" y="4269344"/>
            <a:ext cx="2873680" cy="6489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05334" y="4999611"/>
            <a:ext cx="6946329" cy="9671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93906" y="6975325"/>
            <a:ext cx="2546147" cy="6489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05334" y="7743696"/>
            <a:ext cx="7097481" cy="10382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83595" y="6817110"/>
            <a:ext cx="4321167" cy="737728"/>
            <a:chOff x="2783595" y="6817110"/>
            <a:chExt cx="4321167" cy="7377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3595" y="6817110"/>
              <a:ext cx="4321167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36773" y="3978511"/>
            <a:ext cx="2960244" cy="2112977"/>
            <a:chOff x="7136773" y="3978511"/>
            <a:chExt cx="2960244" cy="21129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80000">
              <a:off x="7136773" y="3978511"/>
              <a:ext cx="2960244" cy="21129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59226" y="1537420"/>
            <a:ext cx="1824906" cy="1493105"/>
            <a:chOff x="7659226" y="1537420"/>
            <a:chExt cx="1824906" cy="14931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59226" y="1537420"/>
              <a:ext cx="1824906" cy="14931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97025" y="7088683"/>
            <a:ext cx="2567981" cy="1401453"/>
            <a:chOff x="7497025" y="7088683"/>
            <a:chExt cx="2567981" cy="14014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60000">
              <a:off x="7497025" y="7088683"/>
              <a:ext cx="2567981" cy="14014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32714" y="-462524"/>
            <a:ext cx="3872842" cy="3999887"/>
            <a:chOff x="3432714" y="-462524"/>
            <a:chExt cx="3872842" cy="399988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20000">
              <a:off x="3432714" y="-462524"/>
              <a:ext cx="3872842" cy="39998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8095" y="0"/>
            <a:ext cx="19413842" cy="2971429"/>
            <a:chOff x="-438095" y="0"/>
            <a:chExt cx="19413842" cy="2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38095" y="0"/>
              <a:ext cx="19413842" cy="2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2861"/>
            <a:ext cx="6904398" cy="13359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01112" y="3559039"/>
            <a:ext cx="2583843" cy="2263682"/>
            <a:chOff x="15301112" y="3559039"/>
            <a:chExt cx="2583843" cy="22636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01112" y="3559039"/>
              <a:ext cx="2583843" cy="2263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22531" y="3451549"/>
            <a:ext cx="2314051" cy="2478662"/>
            <a:chOff x="4422531" y="3451549"/>
            <a:chExt cx="2314051" cy="24786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422531" y="3451549"/>
              <a:ext cx="2314051" cy="24786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68541" y="3503159"/>
            <a:ext cx="2565442" cy="2375442"/>
            <a:chOff x="11668541" y="3503159"/>
            <a:chExt cx="2565442" cy="23754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668541" y="3503159"/>
              <a:ext cx="2565442" cy="23754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0759" y="3503159"/>
            <a:ext cx="2565442" cy="2375442"/>
            <a:chOff x="400759" y="3503159"/>
            <a:chExt cx="2565442" cy="23754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759" y="3503159"/>
              <a:ext cx="2565442" cy="23754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40620" y="4542401"/>
            <a:ext cx="225186" cy="342786"/>
            <a:chOff x="3540620" y="4542401"/>
            <a:chExt cx="225186" cy="3427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40620" y="4542401"/>
              <a:ext cx="225186" cy="342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00222" y="4542401"/>
            <a:ext cx="225186" cy="342786"/>
            <a:chOff x="7300222" y="4542401"/>
            <a:chExt cx="225186" cy="3427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0222" y="4542401"/>
              <a:ext cx="225186" cy="3427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16970" y="4542401"/>
            <a:ext cx="225186" cy="342786"/>
            <a:chOff x="11016970" y="4542401"/>
            <a:chExt cx="225186" cy="3427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16970" y="4542401"/>
              <a:ext cx="225186" cy="3427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54954" y="4542401"/>
            <a:ext cx="225186" cy="342786"/>
            <a:chOff x="14654954" y="4542401"/>
            <a:chExt cx="225186" cy="3427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54954" y="4542401"/>
              <a:ext cx="225186" cy="34278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78450" y="4187583"/>
            <a:ext cx="1732957" cy="9802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7113" y="4187583"/>
            <a:ext cx="1787842" cy="9802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50156" y="4187583"/>
            <a:ext cx="1793433" cy="9802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484309" y="4365942"/>
            <a:ext cx="1587728" cy="67753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006742" y="3559039"/>
            <a:ext cx="2583843" cy="2263682"/>
            <a:chOff x="8006742" y="3559039"/>
            <a:chExt cx="2583843" cy="226368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06742" y="3559039"/>
              <a:ext cx="2583843" cy="226368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197557" y="4187583"/>
            <a:ext cx="1790081" cy="98023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72243" y="5030061"/>
            <a:ext cx="1212940" cy="89131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803137" y="5029668"/>
            <a:ext cx="1222464" cy="88223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89010" y="5029668"/>
            <a:ext cx="1222455" cy="88223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192405" y="5029668"/>
            <a:ext cx="959435" cy="88223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42159" y="6140906"/>
            <a:ext cx="6391014" cy="19415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02040" y="8395865"/>
            <a:ext cx="7715341" cy="148018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42159" y="8389344"/>
            <a:ext cx="5559776" cy="149717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501221" y="6354941"/>
            <a:ext cx="5293475" cy="1504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537652" cy="2971429"/>
            <a:chOff x="0" y="0"/>
            <a:chExt cx="18537652" cy="2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0"/>
              <a:ext cx="18537652" cy="2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70615" y="403817"/>
            <a:ext cx="5902007" cy="13645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3001" y="2492252"/>
            <a:ext cx="5261591" cy="6171429"/>
            <a:chOff x="6053001" y="2492252"/>
            <a:chExt cx="526159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3001" y="2492252"/>
              <a:ext cx="526159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162397" y="56477"/>
            <a:ext cx="7353365" cy="3065618"/>
            <a:chOff x="-2162397" y="56477"/>
            <a:chExt cx="7353365" cy="30656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162397" y="56477"/>
              <a:ext cx="7353365" cy="30656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002" y="2505165"/>
            <a:ext cx="5759896" cy="6171429"/>
            <a:chOff x="125002" y="2505165"/>
            <a:chExt cx="5759896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002" y="2505165"/>
              <a:ext cx="5759896" cy="61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13149" y="3055430"/>
            <a:ext cx="2293660" cy="77195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8639" y="4551468"/>
            <a:ext cx="5431369" cy="28516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08606" y="2310199"/>
            <a:ext cx="6718651" cy="6353481"/>
            <a:chOff x="11408606" y="2310199"/>
            <a:chExt cx="6718651" cy="63534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8606" y="2310199"/>
              <a:ext cx="6718651" cy="63534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49077" y="5471939"/>
            <a:ext cx="4476575" cy="102828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89893" y="3106223"/>
            <a:ext cx="4302003" cy="13750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17031" y="5465135"/>
            <a:ext cx="6607509" cy="105384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62755" y="3055430"/>
            <a:ext cx="4737612" cy="1375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33333"/>
            <a:ext cx="18537652" cy="4152381"/>
            <a:chOff x="-95238" y="-133333"/>
            <a:chExt cx="18537652" cy="41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-133333"/>
              <a:ext cx="18537652" cy="41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5121"/>
            <a:ext cx="5575950" cy="13323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2787302"/>
            <a:ext cx="16380952" cy="6866667"/>
            <a:chOff x="952381" y="2787302"/>
            <a:chExt cx="16380952" cy="686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381" y="2787302"/>
              <a:ext cx="16380952" cy="6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743" y="7491298"/>
            <a:ext cx="2516580" cy="1643072"/>
            <a:chOff x="1008743" y="7491298"/>
            <a:chExt cx="2516580" cy="16430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740000">
              <a:off x="1008743" y="7491298"/>
              <a:ext cx="2516580" cy="1643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2967" y="8378716"/>
            <a:ext cx="6171429" cy="2869805"/>
            <a:chOff x="-932967" y="8378716"/>
            <a:chExt cx="6171429" cy="28698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00000">
              <a:off x="-932967" y="8378716"/>
              <a:ext cx="6171429" cy="28698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8848" y="3428572"/>
            <a:ext cx="10356080" cy="66986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6177" y="5501936"/>
            <a:ext cx="6501351" cy="33594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98848" y="4679366"/>
            <a:ext cx="2005099" cy="66986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88889" y="4108158"/>
            <a:ext cx="6171429" cy="5625495"/>
            <a:chOff x="10488889" y="4108158"/>
            <a:chExt cx="6171429" cy="56254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8889" y="4108158"/>
              <a:ext cx="6171429" cy="5625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7986" y="-285714"/>
            <a:ext cx="20290844" cy="4666667"/>
            <a:chOff x="-747986" y="-285714"/>
            <a:chExt cx="20290844" cy="4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747986" y="-285714"/>
              <a:ext cx="20290844" cy="46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5326" y="801605"/>
            <a:ext cx="8436217" cy="13323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0000" y="-2133333"/>
            <a:ext cx="7180952" cy="16780952"/>
            <a:chOff x="5600000" y="-2133333"/>
            <a:chExt cx="7180952" cy="167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00000" y="-2133333"/>
              <a:ext cx="7180952" cy="16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74118" y="3055203"/>
            <a:ext cx="7663105" cy="837134"/>
            <a:chOff x="1874118" y="3055203"/>
            <a:chExt cx="7663105" cy="8371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4118" y="3055203"/>
              <a:ext cx="7663105" cy="83713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4167" y="3168100"/>
            <a:ext cx="4007709" cy="6582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2033" y="3976620"/>
            <a:ext cx="9842500" cy="14127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74118" y="6257143"/>
            <a:ext cx="7663105" cy="837134"/>
            <a:chOff x="1874118" y="6257143"/>
            <a:chExt cx="7663105" cy="8371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874118" y="6257143"/>
              <a:ext cx="7663105" cy="8371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74167" y="6393170"/>
            <a:ext cx="2061566" cy="6582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29992" y="7277950"/>
            <a:ext cx="10344891" cy="23674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35762" y="5500938"/>
            <a:ext cx="2911710" cy="53527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63964" y="9246458"/>
            <a:ext cx="2944481" cy="5352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8884" y="572363"/>
            <a:ext cx="8881531" cy="13454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88150" y="3687270"/>
            <a:ext cx="3863695" cy="3883712"/>
            <a:chOff x="7088150" y="3687270"/>
            <a:chExt cx="3863695" cy="38837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3380000">
              <a:off x="7088150" y="3687270"/>
              <a:ext cx="3863695" cy="38837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05489" y="4102828"/>
            <a:ext cx="3274736" cy="3061583"/>
            <a:chOff x="7505489" y="4102828"/>
            <a:chExt cx="3274736" cy="30615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505489" y="4102828"/>
              <a:ext cx="3274736" cy="30615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78297" y="5088830"/>
            <a:ext cx="2325356" cy="11451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85829" y="3283586"/>
            <a:ext cx="3800953" cy="928662"/>
            <a:chOff x="11985829" y="3283586"/>
            <a:chExt cx="3800953" cy="9286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85829" y="3283586"/>
              <a:ext cx="3800953" cy="9286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18637" y="4029457"/>
            <a:ext cx="1411328" cy="857382"/>
            <a:chOff x="6118637" y="4029457"/>
            <a:chExt cx="1411328" cy="8573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580000">
              <a:off x="6118637" y="4029457"/>
              <a:ext cx="1411328" cy="8573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27965" y="7333221"/>
            <a:ext cx="3547128" cy="866647"/>
            <a:chOff x="3127965" y="7333221"/>
            <a:chExt cx="3547128" cy="8666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3127965" y="7333221"/>
              <a:ext cx="3547128" cy="8666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63864" y="3655434"/>
            <a:ext cx="1535362" cy="932732"/>
            <a:chOff x="10163864" y="3655434"/>
            <a:chExt cx="1535362" cy="9327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680000">
              <a:off x="10163864" y="3655434"/>
              <a:ext cx="1535362" cy="9327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10382" y="3818519"/>
            <a:ext cx="3567766" cy="976921"/>
            <a:chOff x="2210382" y="3818519"/>
            <a:chExt cx="3567766" cy="9769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0382" y="3818519"/>
              <a:ext cx="3567766" cy="9769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38473" y="7027421"/>
            <a:ext cx="1411328" cy="857382"/>
            <a:chOff x="6838473" y="7027421"/>
            <a:chExt cx="1411328" cy="8573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720000">
              <a:off x="6838473" y="7027421"/>
              <a:ext cx="1411328" cy="8573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152223" y="2755592"/>
            <a:ext cx="3537126" cy="687518"/>
            <a:chOff x="4152223" y="2755592"/>
            <a:chExt cx="3537126" cy="6875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52223" y="2755592"/>
              <a:ext cx="3537126" cy="6875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7301" y="1887302"/>
            <a:ext cx="3537126" cy="687518"/>
            <a:chOff x="1247301" y="1887302"/>
            <a:chExt cx="3537126" cy="6875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7301" y="1887302"/>
              <a:ext cx="3537126" cy="6875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74561" y="6686347"/>
            <a:ext cx="1411328" cy="857382"/>
            <a:chOff x="10074561" y="6686347"/>
            <a:chExt cx="1411328" cy="85738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80000">
              <a:off x="10074561" y="6686347"/>
              <a:ext cx="1411328" cy="85738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00563" y="4062944"/>
            <a:ext cx="1927633" cy="47911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76001" y="3507315"/>
            <a:ext cx="1930976" cy="47911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17496" y="7527544"/>
            <a:ext cx="2628462" cy="5457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286682" y="2874766"/>
            <a:ext cx="902761" cy="692071"/>
            <a:chOff x="2286682" y="2874766"/>
            <a:chExt cx="902761" cy="69207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5540000">
              <a:off x="2286682" y="2874766"/>
              <a:ext cx="902761" cy="6920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460935" y="3178625"/>
            <a:ext cx="816960" cy="496303"/>
            <a:chOff x="3460935" y="3178625"/>
            <a:chExt cx="816960" cy="4963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2820000">
              <a:off x="3460935" y="3178625"/>
              <a:ext cx="816960" cy="49630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21307" y="8551463"/>
            <a:ext cx="3537126" cy="687518"/>
            <a:chOff x="1321307" y="8551463"/>
            <a:chExt cx="3537126" cy="68751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21307" y="8551463"/>
              <a:ext cx="3537126" cy="6875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870273" y="8380420"/>
            <a:ext cx="816960" cy="496303"/>
            <a:chOff x="4870273" y="8380420"/>
            <a:chExt cx="816960" cy="49630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260000">
              <a:off x="4870273" y="8380420"/>
              <a:ext cx="816960" cy="49630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05074" y="6152983"/>
            <a:ext cx="3537126" cy="687518"/>
            <a:chOff x="1705074" y="6152983"/>
            <a:chExt cx="3537126" cy="68751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05074" y="6152983"/>
              <a:ext cx="3537126" cy="68751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464242" y="7134215"/>
            <a:ext cx="816960" cy="496303"/>
            <a:chOff x="2464242" y="7134215"/>
            <a:chExt cx="816960" cy="49630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340000">
              <a:off x="2464242" y="7134215"/>
              <a:ext cx="816960" cy="49630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752928" y="2123813"/>
            <a:ext cx="3537126" cy="687518"/>
            <a:chOff x="13752928" y="2123813"/>
            <a:chExt cx="3537126" cy="68751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752928" y="2123813"/>
              <a:ext cx="3537126" cy="68751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951698" y="2490723"/>
            <a:ext cx="663468" cy="496303"/>
            <a:chOff x="12951698" y="2490723"/>
            <a:chExt cx="663468" cy="49630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3320000">
              <a:off x="12951698" y="2490723"/>
              <a:ext cx="663468" cy="49630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209987" y="4734317"/>
            <a:ext cx="3537126" cy="687518"/>
            <a:chOff x="13209987" y="4734317"/>
            <a:chExt cx="3537126" cy="68751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209987" y="4734317"/>
              <a:ext cx="3537126" cy="68751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541417" y="4454929"/>
            <a:ext cx="816960" cy="496303"/>
            <a:chOff x="12541417" y="4454929"/>
            <a:chExt cx="816960" cy="49630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3600000">
              <a:off x="12541417" y="4454929"/>
              <a:ext cx="816960" cy="496303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501696" y="2901982"/>
            <a:ext cx="2578492" cy="439406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65315" y="2043677"/>
            <a:ext cx="2015929" cy="440662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037649" y="6309420"/>
            <a:ext cx="2830758" cy="440662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655620" y="8701849"/>
            <a:ext cx="2772796" cy="439406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542572" y="4877763"/>
            <a:ext cx="2638101" cy="439406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072287" y="2297543"/>
            <a:ext cx="2181568" cy="439406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1637957" y="6622456"/>
            <a:ext cx="3567766" cy="976921"/>
            <a:chOff x="11637957" y="6622456"/>
            <a:chExt cx="3567766" cy="97692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637957" y="6622456"/>
              <a:ext cx="3567766" cy="97692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846965" y="8741208"/>
            <a:ext cx="3537126" cy="687518"/>
            <a:chOff x="11846965" y="8741208"/>
            <a:chExt cx="3537126" cy="68751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846965" y="8741208"/>
              <a:ext cx="3537126" cy="68751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96208" y="7853499"/>
            <a:ext cx="3537126" cy="687518"/>
            <a:chOff x="13796208" y="7853499"/>
            <a:chExt cx="3537126" cy="687518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796208" y="7853499"/>
              <a:ext cx="3537126" cy="687518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2028096" y="6866877"/>
            <a:ext cx="2042043" cy="479110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1676098" y="7809931"/>
            <a:ext cx="857673" cy="692071"/>
            <a:chOff x="11676098" y="7809931"/>
            <a:chExt cx="857673" cy="692071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15540000">
              <a:off x="11676098" y="7809931"/>
              <a:ext cx="857673" cy="69207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5273366" y="6958519"/>
            <a:ext cx="624321" cy="852726"/>
            <a:chOff x="15273366" y="6958519"/>
            <a:chExt cx="624321" cy="852726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-5760000">
              <a:off x="15273366" y="6958519"/>
              <a:ext cx="624321" cy="852726"/>
            </a:xfrm>
            <a:prstGeom prst="rect">
              <a:avLst/>
            </a:prstGeom>
          </p:spPr>
        </p:pic>
      </p:grpSp>
      <p:pic>
        <p:nvPicPr>
          <p:cNvPr id="92" name="Object 9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196477" y="8861925"/>
            <a:ext cx="2324596" cy="402853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4114191" y="7987668"/>
            <a:ext cx="1974787" cy="450472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4145350" y="3410149"/>
            <a:ext cx="3695854" cy="448930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4165172" y="2839308"/>
            <a:ext cx="2628396" cy="439406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413596" y="9223109"/>
            <a:ext cx="4018863" cy="448930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2834628" y="6904076"/>
            <a:ext cx="3556244" cy="459711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6282791" y="6772139"/>
            <a:ext cx="384427" cy="392273"/>
            <a:chOff x="6282791" y="6772139"/>
            <a:chExt cx="384427" cy="392273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282791" y="6772139"/>
              <a:ext cx="384427" cy="39227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2961212" y="7191341"/>
            <a:ext cx="3321579" cy="141879"/>
            <a:chOff x="2961212" y="7191341"/>
            <a:chExt cx="3321579" cy="141879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961212" y="7191341"/>
              <a:ext cx="3321579" cy="141879"/>
            </a:xfrm>
            <a:prstGeom prst="rect">
              <a:avLst/>
            </a:prstGeom>
          </p:spPr>
        </p:pic>
      </p:grpSp>
      <p:pic>
        <p:nvPicPr>
          <p:cNvPr id="104" name="Object 103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0908067" y="9377934"/>
            <a:ext cx="4665530" cy="802587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335418" y="1343862"/>
            <a:ext cx="3718968" cy="758768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3848211" y="5460201"/>
            <a:ext cx="3899663" cy="806387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4940455" y="8351941"/>
            <a:ext cx="3271273" cy="7968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2023-03-12T16:10:17Z</dcterms:created>
  <dcterms:modified xsi:type="dcterms:W3CDTF">2023-03-12T16:10:17Z</dcterms:modified>
</cp:coreProperties>
</file>