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7"/>
  </p:notesMasterIdLst>
  <p:sldIdLst>
    <p:sldId id="258" r:id="rId3"/>
    <p:sldId id="261" r:id="rId4"/>
    <p:sldId id="262" r:id="rId5"/>
    <p:sldId id="263" r:id="rId6"/>
    <p:sldId id="266" r:id="rId7"/>
    <p:sldId id="369" r:id="rId8"/>
    <p:sldId id="272" r:id="rId9"/>
    <p:sldId id="274" r:id="rId10"/>
    <p:sldId id="275" r:id="rId11"/>
    <p:sldId id="273" r:id="rId12"/>
    <p:sldId id="276" r:id="rId13"/>
    <p:sldId id="277" r:id="rId14"/>
    <p:sldId id="278" r:id="rId15"/>
    <p:sldId id="279" r:id="rId16"/>
    <p:sldId id="281" r:id="rId17"/>
    <p:sldId id="282" r:id="rId18"/>
    <p:sldId id="370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301" r:id="rId34"/>
    <p:sldId id="300" r:id="rId35"/>
    <p:sldId id="299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6" r:id="rId49"/>
    <p:sldId id="317" r:id="rId50"/>
    <p:sldId id="318" r:id="rId51"/>
    <p:sldId id="320" r:id="rId52"/>
    <p:sldId id="319" r:id="rId53"/>
    <p:sldId id="321" r:id="rId54"/>
    <p:sldId id="323" r:id="rId55"/>
    <p:sldId id="324" r:id="rId56"/>
    <p:sldId id="325" r:id="rId57"/>
    <p:sldId id="327" r:id="rId58"/>
    <p:sldId id="329" r:id="rId59"/>
    <p:sldId id="330" r:id="rId60"/>
    <p:sldId id="332" r:id="rId61"/>
    <p:sldId id="333" r:id="rId62"/>
    <p:sldId id="334" r:id="rId63"/>
    <p:sldId id="335" r:id="rId64"/>
    <p:sldId id="336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5" r:id="rId92"/>
    <p:sldId id="364" r:id="rId93"/>
    <p:sldId id="368" r:id="rId94"/>
    <p:sldId id="366" r:id="rId95"/>
    <p:sldId id="367" r:id="rId9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</a:t>
            </a:r>
            <a:r>
              <a:rPr lang="ru-RU" dirty="0" smtClean="0"/>
              <a:t>заставляет квалифицированных </a:t>
            </a:r>
            <a:r>
              <a:rPr lang="ru-RU" dirty="0" smtClean="0"/>
              <a:t>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являются </a:t>
            </a:r>
            <a:r>
              <a:rPr lang="ru-RU" baseline="0" dirty="0" smtClean="0"/>
              <a:t>признаки</a:t>
            </a:r>
            <a:r>
              <a:rPr lang="ru-RU" dirty="0" smtClean="0"/>
              <a:t>, </a:t>
            </a:r>
            <a:r>
              <a:rPr lang="ru-RU" dirty="0" smtClean="0"/>
              <a:t>через которые</a:t>
            </a:r>
            <a:br>
              <a:rPr lang="ru-RU" dirty="0" smtClean="0"/>
            </a:br>
            <a:r>
              <a:rPr lang="ru-RU" dirty="0" smtClean="0"/>
              <a:t>могут проявляться </a:t>
            </a:r>
            <a:r>
              <a:rPr lang="ru-RU" dirty="0" smtClean="0"/>
              <a:t>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</a:t>
            </a:r>
            <a:r>
              <a:rPr lang="ru-RU" dirty="0" smtClean="0"/>
              <a:t>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</a:t>
            </a:r>
            <a:r>
              <a:rPr lang="ru-RU" dirty="0" smtClean="0"/>
              <a:t>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ситуация называется жесткостью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2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Изначальное оказалось неподвижным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Вызвало изменения в остальных модулях (жесткости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90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Донести до специалиста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</a:t>
            </a:r>
            <a:r>
              <a:rPr lang="ru-RU" baseline="0" dirty="0" smtClean="0"/>
              <a:t>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проекте реализуется распределенная разработка путем использования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 в стороннем модуле проходит через долгую процедуру проверок, тестов, сборки,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развертывания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86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сервиса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списка вызов формы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 требование по выводу фамилии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907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изменить форму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это отдельная зависимость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 дополнительно усложняется срочностью требования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57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 нарушена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- в случае изменения деталей (в данном случае верстки), поведение будет нарушено.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- как следствие хрупкости, изменение в детали, потребует за собой последующих изменений в </a:t>
            </a:r>
            <a:r>
              <a:rPr lang="ru-RU" dirty="0" err="1" smtClean="0"/>
              <a:t>onClose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обработчике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независимое изменение становится зависимым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932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Неподвижность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сервиса с формой пользователя, которая выразилась в необходимости прямых модификаций для достижения целевого поведения и сохранения дизайна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49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вполне возможно, что деление списка пользователей и формы изначально было неверным, ввиду простого факта - сервисы обладают единой ответственностью, т. е. меняются в одно и то же время и по одним и тем же причинам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Привело к вязкости (к слабому месту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распр.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788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644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</a:t>
            </a:r>
            <a:r>
              <a:rPr lang="ru-RU" baseline="0" dirty="0" smtClean="0"/>
              <a:t>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 труда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это количество задач выполняемых специалистом за данный промежуток времени. Чем этот показатель выше, тем разработка эффективней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03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Снижение эффективности разработки приводит к её удорожанию, что негативно влияет не только на отношение с заказчиком, но и 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конкурентноспособность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целом.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Намеренное упрощение реализации за счет недоработок явно противоречащих бизнесу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штата разработчиков, для восстановления скорости, что приводит к усложнению и удорожанию процесса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Сверхурочные работы, снижающие способность к труду в перспективе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намерение о полном переписывании проекта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301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 производительность труда увеличилась на 25%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другие задачи, тем самым быстрее приблизив выполнение плана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исправления найденных признаков и контроля тенденции структуры к деградации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самообучение, для повышения компетенции и сложности труда как следствие. Труд более высокого порядка оплачивается больше.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305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интерес рынка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087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634" y="3051281"/>
            <a:ext cx="8784777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труда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73" y="2099582"/>
            <a:ext cx="10968067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= (поведение_0 </a:t>
            </a: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+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поведение_1 + 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…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7949" y="2887858"/>
            <a:ext cx="67361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145" y="3021258"/>
            <a:ext cx="75905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324" y="3021258"/>
            <a:ext cx="782618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3410" y="3403118"/>
            <a:ext cx="103525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049" y="2556412"/>
            <a:ext cx="1102737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Достать значение из дерева используя селектор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querySelector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"]'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6039" y="350081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4412" y="350081"/>
            <a:ext cx="421782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РАЗДЕЛЕНИЕ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865" y="2887858"/>
            <a:ext cx="982031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899" y="2887858"/>
            <a:ext cx="89322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70" y="1321816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23" y="2887858"/>
            <a:ext cx="50321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4531" y="4474920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1276" y="3588814"/>
            <a:ext cx="1968390" cy="1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78" y="4474920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002" y="2887858"/>
            <a:ext cx="1093600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 ЭТО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НЕПРОСТО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1045</Words>
  <Application>Microsoft Office PowerPoint</Application>
  <PresentationFormat>Широкоэкранный</PresentationFormat>
  <Paragraphs>545</Paragraphs>
  <Slides>94</Slides>
  <Notes>94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Calibri Light</vt:lpstr>
      <vt:lpstr>JetBrains Mono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218</cp:revision>
  <dcterms:created xsi:type="dcterms:W3CDTF">2022-08-22T07:30:33Z</dcterms:created>
  <dcterms:modified xsi:type="dcterms:W3CDTF">2022-08-29T09:28:07Z</dcterms:modified>
</cp:coreProperties>
</file>