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300" r:id="rId36"/>
    <p:sldId id="292" r:id="rId37"/>
    <p:sldId id="296" r:id="rId38"/>
    <p:sldId id="297" r:id="rId39"/>
    <p:sldId id="295" r:id="rId40"/>
    <p:sldId id="298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5" r:id="rId53"/>
    <p:sldId id="314" r:id="rId54"/>
    <p:sldId id="313" r:id="rId55"/>
    <p:sldId id="311" r:id="rId56"/>
    <p:sldId id="312" r:id="rId57"/>
    <p:sldId id="317" r:id="rId58"/>
    <p:sldId id="318" r:id="rId59"/>
    <p:sldId id="322" r:id="rId60"/>
    <p:sldId id="321" r:id="rId61"/>
    <p:sldId id="319" r:id="rId62"/>
    <p:sldId id="320" r:id="rId63"/>
    <p:sldId id="324" r:id="rId64"/>
    <p:sldId id="325" r:id="rId65"/>
    <p:sldId id="32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2094" y="2933289"/>
            <a:ext cx="28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STRUCTS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4486" y="321494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“Ivan”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2" y="5205563"/>
            <a:ext cx="273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“John”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1040" y="317718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0202" y="3177184"/>
            <a:ext cx="4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1548" y="3177184"/>
            <a:ext cx="34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34981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8660" y="3159767"/>
            <a:ext cx="288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84" y="2933289"/>
            <a:ext cx="448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22230" y="968148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7" y="1151028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133" y="2580676"/>
            <a:ext cx="327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sweetness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369" y="2933289"/>
            <a:ext cx="208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8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91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27860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45278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8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1783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339534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362" y="2933289"/>
            <a:ext cx="45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CONDITIONALS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6895892" y="2524942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0048" y="3233936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85124" y="2933289"/>
            <a:ext cx="482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0961" y="2933289"/>
            <a:ext cx="785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&gt; |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4800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935</Words>
  <Application>Microsoft Office PowerPoint</Application>
  <PresentationFormat>Широкоэкранный</PresentationFormat>
  <Paragraphs>280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14</cp:revision>
  <dcterms:created xsi:type="dcterms:W3CDTF">2023-02-24T06:10:12Z</dcterms:created>
  <dcterms:modified xsi:type="dcterms:W3CDTF">2023-03-04T05:33:07Z</dcterms:modified>
</cp:coreProperties>
</file>