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80742" autoAdjust="0"/>
  </p:normalViewPr>
  <p:slideViewPr>
    <p:cSldViewPr snapToGrid="0">
      <p:cViewPr varScale="1">
        <p:scale>
          <a:sx n="132" d="100"/>
          <a:sy n="132" d="100"/>
        </p:scale>
        <p:origin x="37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E-41C1-BAFE-4E3252DA8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E-41C1-BAFE-4E3252DA8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E-41C1-BAFE-4E3252DA8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E-41C1-BAFE-4E3252DA8D1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E-41C1-BAFE-4E3252DA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1-46C0-9CBA-8EA3605046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61-46C0-9CBA-8EA3605046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61-46C0-9CBA-8EA3605046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61-46C0-9CBA-8EA3605046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1-46C0-9CBA-8EA360504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7-40E2-B721-94AD8B46B1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7-40E2-B721-94AD8B46B1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7-40E2-B721-94AD8B46B1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A7-40E2-B721-94AD8B46B1A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7-40E2-B721-94AD8B46B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2-4BD7-BD63-7629A76A0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2-4BD7-BD63-7629A76A0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2-4BD7-BD63-7629A76A0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2-4BD7-BD63-7629A76A003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2-4BD7-BD63-7629A76A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5-4F59-8761-E14689563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5-4F59-8761-E14689563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5-4F59-8761-E14689563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5-4F59-8761-E1468956319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5-4F59-8761-E14689563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2-465E-A8D6-9D0E2EAD0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2-465E-A8D6-9D0E2EAD0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2-465E-A8D6-9D0E2EAD0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2-465E-A8D6-9D0E2EAD016C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2-465E-A8D6-9D0E2EAD0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E-416D-B5C0-52CB6843CF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E-416D-B5C0-52CB6843CF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E-416D-B5C0-52CB6843CF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E-416D-B5C0-52CB6843CF6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E-416D-B5C0-52CB6843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6-4255-A0CD-69521C4353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B6-4255-A0CD-69521C4353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B6-4255-A0CD-69521C4353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B6-4255-A0CD-69521C43533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B6-4255-A0CD-69521C435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9-42E2-B60E-E13716B55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9-42E2-B60E-E13716B55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9-42E2-B60E-E13716B55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9-42E2-B60E-E13716B55C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9-42E2-B60E-E13716B5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2-4F84-973B-95117585FC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2-4F84-973B-95117585FC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2-4F84-973B-95117585FC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2-4F84-973B-95117585FC5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2-4F84-973B-95117585F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1-422D-A29A-EA621ED9B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1-422D-A29A-EA621ED9B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1-422D-A29A-EA621ED9B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1-422D-A29A-EA621ED9B8E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1-422D-A29A-EA621ED9B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FD7-AE9C-A91A28535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FD7-AE9C-A91A28535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FD7-AE9C-A91A28535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FD7-AE9C-A91A2853593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FD7-AE9C-A91A2853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29585475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3513209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11806324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0987475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3" y="2188808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99" y="1783294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496851637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00287420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4" y="4226553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0" y="350101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549142738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72745293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7" y="2263809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49" y="2543521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547407730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3410067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20951" y="3843808"/>
            <a:ext cx="1194077" cy="947098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527144" y="235702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63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571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5634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Ист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7"/>
            <a:ext cx="5451904" cy="18642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1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61686491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2451352143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423796719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552617969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386174" y="4003441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004122" y="400344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06786058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234832577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54" y="4066369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32" y="4229012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716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1863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01214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85642" y="4102905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3965</Words>
  <Application>Microsoft Office PowerPoint</Application>
  <PresentationFormat>Широкоэкранный</PresentationFormat>
  <Paragraphs>649</Paragraphs>
  <Slides>104</Slides>
  <Notes>104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1334</cp:revision>
  <dcterms:created xsi:type="dcterms:W3CDTF">2023-02-24T06:10:12Z</dcterms:created>
  <dcterms:modified xsi:type="dcterms:W3CDTF">2023-09-30T06:44:15Z</dcterms:modified>
</cp:coreProperties>
</file>