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0" r:id="rId2"/>
    <p:sldId id="431" r:id="rId3"/>
    <p:sldId id="449" r:id="rId4"/>
    <p:sldId id="432" r:id="rId5"/>
    <p:sldId id="436" r:id="rId6"/>
    <p:sldId id="437" r:id="rId7"/>
    <p:sldId id="438" r:id="rId8"/>
    <p:sldId id="443" r:id="rId9"/>
    <p:sldId id="439" r:id="rId10"/>
    <p:sldId id="450" r:id="rId11"/>
    <p:sldId id="448" r:id="rId12"/>
    <p:sldId id="441" r:id="rId13"/>
    <p:sldId id="444" r:id="rId14"/>
    <p:sldId id="451" r:id="rId15"/>
    <p:sldId id="4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E6E6E"/>
    <a:srgbClr val="7CAFDE"/>
    <a:srgbClr val="FFAFB1"/>
    <a:srgbClr val="FF7575"/>
    <a:srgbClr val="2E75B6"/>
    <a:srgbClr val="F4B183"/>
    <a:srgbClr val="FF7979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80742" autoAdjust="0"/>
  </p:normalViewPr>
  <p:slideViewPr>
    <p:cSldViewPr snapToGrid="0">
      <p:cViewPr varScale="1">
        <p:scale>
          <a:sx n="93" d="100"/>
          <a:sy n="93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-4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и процесса проектирования в частности. Как того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определяет производительность труда на проекте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Пример с UI библиотекой и компонентами которые используются только в конкретных проектах. Таблица в проекте с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отчетами и кнопка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лендинге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Продемонстрировать нагрузку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рантайм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виде ненужных зависимостей (например один из проектов потребовал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мультиязычность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теперь она реализуется на уровне всех компонентов, даже там где не требуется).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Привести пример компонентов которые всегда используются вместе (разметка кнопки и её стили)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3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большинстве приложений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гораздо важней чем возможность повторного использования. Если код должен быть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изменен, то предпочтительнее будет чтобы это произошло в рамках всего одного модуля, а не распространялось по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многочисленным пакетам в приложении.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8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структурные ответственности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интерфейса, управление состоянием)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доменные ответственности (те что описываются в рамках задачи и представляют собой наблюдаемое поведение)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Пример разделения файлов и папок в проекте по структурным ответственностям даёт мне информацию о том какой стек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Пример разделения файлов и папок в проекте по доменным ответственностям говорит о том какой домен или поведение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реализуется в каких местах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Библиотеки не зависят от изменяемых ответственностей на проекте. Тем самым предоставляя возможность расширения 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доконфигурации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Они статичны именно там, что меняется редко. Если меняется, то это другая библиотека или прямое изменение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Анализ популярных архитектур с точки зрения ответственностей (гексагональная и функциональная)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Гексагональная – разделение портов и ядра системы как элементов в основном с разными причинами для изменений (логика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формирования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экшенов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их интерпретация)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Функциональная – разработка атомарных компонентов и из композиции таким образом, что элементы с менее стабильными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ответственностями зависят от элементов с более стабильными ответственностями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постоянное наблюдение за изменениями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Нужно продумать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уже на уровне самого файла (хотя возможно аннотаций будет достаточно, если по одному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каждый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определенную задачу)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Маппинг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изменений в файлах и областях конкретного файла на задачи. Нет ли такого что над этими задачами могут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 одновременно несколько разных людей. Нет ли такого что инициаторами этих работ являются разные люди. Разные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люди - разные частоты и направления изменений, отсюда и разные ответственности. На проекте, особенно с несколькими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заказчиками может четко выявляться тенденция при которой одни ответственности проявляются чаще чем другие.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</a:t>
            </a:r>
            <a:b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 остро встает вопрос должного проектирования во избежание проблем с жесткостью и хрупкостью всего решения</a:t>
            </a:r>
            <a:b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Привести пример файла который изменялся по просьбе сначала бизнес аналитика, а потом дизайнера (лишний шум,</a:t>
            </a:r>
            <a:b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связанность ответственностей)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операция при проектировании - это разделение. Не просто разбиение монолита на составляющие, но также 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отношений между получившимися частями. Важно не только наличие или отсутствие зависимости между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компонентами, но также её направленность.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означает, что модули с похожей функциональностью должны располагаться максимально близко к другу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Но, он в такой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 равной степени говорит о том, что компоненты, функции которых отличаются, должны быть разделены.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Описать пример неочевидности метрики функциональной схожести и разные следствие по разделению в итоге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Описать тот же пример, но привести разные приходящие задачи, демонстрирующие то, как одни участки кода изменяются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одновременно, в то время как другие остаются прежними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Оси изменений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когда один элемент системы, например функция, объединяет в себе несколько ответственностей, у разработчика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появляется больше причин для его модификации. Но каким образом данный факт может негативно повлиять на итоговую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структуру программы?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Привести в пример общую функцию обработки ошибок (с опциональным показом нотификации и моделью результата)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Показать что это не так и ответственностей больше (через возможные изменения диктуемые её клиентами)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Привести пример изменений ломающих совместимость с разными клиентами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Привести пример изменений сохраняющихся для разных клиентов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Взять тот же пример и указать на то что ответственности начинают связываться друг с другом.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возникать ложные абстракции, которые в последствии начинают разрываться пытаясь реализовывать не относящиеся к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 другу вещи.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Чем больше ответственностей, тем чаще изменяется компонент, тем чаще придется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валидировать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его интеграции 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общая вероятность возникновения дефекта увеличится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5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Решить возникшую проблему можно просто разделив ответственности таким образом, чтобы они не пересекались.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Показать разделение с возникновением общей части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 внимание на то, что теперь в случае возникновения похожей причины для изменения, поменяются именно те клиенты, к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которым задача и относилась, то есть только те, кто имеют указанную ответственность. Также стоит отметить и общую часть,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образовалась после разделения функции. Она, самим своим существованием демонстрирует, что есть некоторая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ответственность (причина для изменения) по которой абсолютно все её клиенты должны будут измениться. Если же практика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покажет обратное, то в таком случае и данная общая часть должна перестать существовать.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9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Показать пример с разными клиентами и образовавшейся общей частью. Продемонстрировать причину изменения по которой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меняется только один из клиентов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модифицировать все равно приходится общую часть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Описать определение истинного дублирование и скорректировать пример выше. Привести разные варианты (дублирование или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общий компонент)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Разные реализации UI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телеграм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разных платформ. Использование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построения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кроссплатформы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Привести пример модуля печати документов который требует своей прямой модификации вместо представления расширения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Наглядно показать плохую читабельность. Указать на факт работы с данным модулем как простой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копипаст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чужих решений.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815" y="3013502"/>
            <a:ext cx="640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ПРОЕКТИРОВАНИЕ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UTILS 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МОДУЛЬ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2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SHOTGUN SURGERY</a:t>
            </a:r>
          </a:p>
        </p:txBody>
      </p:sp>
    </p:spTree>
    <p:extLst>
      <p:ext uri="{BB962C8B-B14F-4D97-AF65-F5344CB8AC3E}">
        <p14:creationId xmlns:p14="http://schemas.microsoft.com/office/powerpoint/2010/main" val="400437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ВИДЫ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3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БИБЛИОТЕКИ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АРХИТЕКТУРЫ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АНАЛИЗ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ГЛАВНЫЙ ИНСТРУМЕНТ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315894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6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ЖЕСТКОСТЬ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ХРУПКОСТЬ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РАЗДЕЛЕНИЕ ОТВЕТСТВЕННОСТЕЙ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ДУБЛИРОВАНИЕ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265" y="3013502"/>
            <a:ext cx="764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GOD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МОДУЛЬ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47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10258</TotalTime>
  <Words>324</Words>
  <Application>Microsoft Office PowerPoint</Application>
  <PresentationFormat>Широкоэкранный</PresentationFormat>
  <Paragraphs>70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1473</cp:revision>
  <dcterms:created xsi:type="dcterms:W3CDTF">2023-02-24T06:10:12Z</dcterms:created>
  <dcterms:modified xsi:type="dcterms:W3CDTF">2024-03-03T12:11:05Z</dcterms:modified>
</cp:coreProperties>
</file>