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"/>
  </p:notesMasterIdLst>
  <p:sldIdLst>
    <p:sldId id="258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9425" y="468854"/>
            <a:ext cx="471315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ОПРЕДЕЛЕНИЕ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9425" y="468854"/>
            <a:ext cx="471315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ОПРЕДЕЛЕНИЕ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Тема Office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48</cp:revision>
  <dcterms:created xsi:type="dcterms:W3CDTF">2022-08-22T07:30:33Z</dcterms:created>
  <dcterms:modified xsi:type="dcterms:W3CDTF">2022-08-22T07:48:43Z</dcterms:modified>
</cp:coreProperties>
</file>