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69" r:id="rId108"/>
    <p:sldId id="463" r:id="rId109"/>
    <p:sldId id="464" r:id="rId110"/>
    <p:sldId id="466" r:id="rId111"/>
    <p:sldId id="465" r:id="rId112"/>
    <p:sldId id="467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93" d="100"/>
          <a:sy n="93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Выражается в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Определяет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Изменяет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Усложняет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Должны защищать от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должны реагировать на</a:t>
            </a:r>
            <a:endParaRPr lang="ru-RU" dirty="0"/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ЛУК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Сравнивает</a:t>
              </a:r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Генерирует</a:t>
                </a:r>
                <a:endParaRPr lang="ru-RU" dirty="0"/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Генерирует</a:t>
                </a:r>
                <a:endParaRPr lang="ru-RU" dirty="0"/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3985</Words>
  <Application>Microsoft Office PowerPoint</Application>
  <PresentationFormat>Широкоэкранный</PresentationFormat>
  <Paragraphs>714</Paragraphs>
  <Slides>112</Slides>
  <Notes>112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112</vt:i4>
      </vt:variant>
    </vt:vector>
  </HeadingPairs>
  <TitlesOfParts>
    <vt:vector size="120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1364</cp:revision>
  <dcterms:created xsi:type="dcterms:W3CDTF">2023-02-24T06:10:12Z</dcterms:created>
  <dcterms:modified xsi:type="dcterms:W3CDTF">2023-11-30T08:20:24Z</dcterms:modified>
</cp:coreProperties>
</file>