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7" r:id="rId2"/>
    <p:sldId id="558" r:id="rId3"/>
    <p:sldId id="561" r:id="rId4"/>
    <p:sldId id="562" r:id="rId5"/>
    <p:sldId id="563" r:id="rId6"/>
    <p:sldId id="564" r:id="rId7"/>
    <p:sldId id="567" r:id="rId8"/>
    <p:sldId id="568" r:id="rId9"/>
    <p:sldId id="569" r:id="rId10"/>
    <p:sldId id="570" r:id="rId11"/>
    <p:sldId id="574" r:id="rId12"/>
    <p:sldId id="576" r:id="rId13"/>
    <p:sldId id="578" r:id="rId14"/>
    <p:sldId id="579" r:id="rId15"/>
    <p:sldId id="584" r:id="rId16"/>
    <p:sldId id="583" r:id="rId17"/>
    <p:sldId id="586" r:id="rId18"/>
    <p:sldId id="587" r:id="rId19"/>
    <p:sldId id="585" r:id="rId20"/>
    <p:sldId id="588" r:id="rId21"/>
    <p:sldId id="590" r:id="rId22"/>
    <p:sldId id="591" r:id="rId23"/>
    <p:sldId id="592" r:id="rId24"/>
    <p:sldId id="595" r:id="rId25"/>
    <p:sldId id="594" r:id="rId26"/>
    <p:sldId id="59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A9E05-CE71-4043-B661-4A559B13F96C}" v="3133" dt="2021-11-22T09:38:31.891"/>
    <p1510:client id="{32566ED5-1AED-4F2B-9A75-4F8D43C7C339}" v="316" dt="2021-12-04T07:42:18.416"/>
    <p1510:client id="{51B1D971-FD14-4AC1-9365-0ECD35F1037D}" v="11" dt="2021-11-21T04:54:22.683"/>
    <p1510:client id="{612B568C-2528-4C60-8250-A66F17192207}" v="11" dt="2021-11-18T04:47:45.154"/>
    <p1510:client id="{6D3A3908-514E-4698-A924-83435CBA43D6}" v="2" dt="2021-11-23T13:06:53.437"/>
    <p1510:client id="{86ABE099-C2A0-4368-9C98-F0C7287DD109}" v="51" dt="2021-11-18T05:50:35.445"/>
    <p1510:client id="{88A0329D-85CB-4064-A7EF-0C52782DF2C0}" v="562" dt="2021-12-04T05:50:16.832"/>
    <p1510:client id="{942CD3A8-8FC3-4250-B764-DC36BAB34A34}" v="200" dt="2021-12-05T08:45:33.070"/>
    <p1510:client id="{A006F9EC-FF14-49A6-9709-26DFBFFCE2F4}" v="4" dt="2021-11-18T04:48:33.025"/>
    <p1510:client id="{A16C2F7C-8D70-4BFB-A04E-A38A2CE9AD51}" v="1752" dt="2021-11-21T07:21:06.847"/>
    <p1510:client id="{AF1B69BE-0026-4D9D-AFAE-01C0FF78898F}" v="411" dt="2021-11-18T07:04:23.780"/>
    <p1510:client id="{CEF83444-FBED-4AA9-A9B4-E944C5514898}" v="4771" dt="2021-11-24T10:31:36.472"/>
    <p1510:client id="{E38D87BF-ED14-4CFE-BC99-DD44834EAD85}" v="2" dt="2021-11-18T05:33:43.910"/>
    <p1510:client id="{E6B671D6-4BFD-421F-9BF1-911B699B182C}" v="413" dt="2021-12-08T10:36:09.679"/>
    <p1510:client id="{EC342044-180D-4616-B87C-529091655503}" v="188" dt="2021-12-07T10:23:02.280"/>
    <p1510:client id="{F140E4AA-03DF-46EE-B3B6-EC8E83A3A318}" v="318" dt="2021-12-06T09:23:15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10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2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DBCE0-D697-48C3-9C29-520DDEE0EDB6}" type="datetimeFigureOut">
              <a:rPr lang="ru-RU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D8818-FE0D-44D8-BD4E-AA69B8764BEC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5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D8818-FE0D-44D8-BD4E-AA69B8764BE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6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99729-2B99-4139-B93F-C56578788602}"/>
              </a:ext>
            </a:extLst>
          </p:cNvPr>
          <p:cNvSpPr txBox="1"/>
          <p:nvPr/>
        </p:nvSpPr>
        <p:spPr>
          <a:xfrm>
            <a:off x="2442661" y="3016668"/>
            <a:ext cx="7305172" cy="820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Segoe UI"/>
                <a:cs typeface="Segoe UI"/>
              </a:rPr>
              <a:t>MODELING </a:t>
            </a:r>
            <a:r>
              <a:rPr lang="en-US" sz="3600" dirty="0" smtClean="0">
                <a:latin typeface="Segoe UI"/>
                <a:cs typeface="Segoe UI"/>
              </a:rPr>
              <a:t>OF EXCEPTIONS</a:t>
            </a:r>
            <a:endParaRPr lang="ru-RU" sz="36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105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283864" y="1424671"/>
            <a:ext cx="5120680" cy="4008658"/>
            <a:chOff x="2458036" y="1362325"/>
            <a:chExt cx="5120680" cy="400865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036" y="1362325"/>
              <a:ext cx="2783898" cy="2783898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69197" y="1891111"/>
              <a:ext cx="2208934" cy="2208934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9803" y="2642070"/>
              <a:ext cx="2728913" cy="2728913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10780" y="2157811"/>
            <a:ext cx="2208934" cy="220893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151061" y="1584113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377908" y="1584112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string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34" y="2434002"/>
            <a:ext cx="1634870" cy="16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8" y="1424671"/>
            <a:ext cx="2783898" cy="27838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6789" y="1953457"/>
            <a:ext cx="2208934" cy="22089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3168" y="3810086"/>
            <a:ext cx="2728913" cy="272891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92825" y="1584113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10031" y="3839225"/>
            <a:ext cx="117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4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8" y="1424671"/>
            <a:ext cx="2783898" cy="27838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6789" y="1953457"/>
            <a:ext cx="2208934" cy="22089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3168" y="3810086"/>
            <a:ext cx="2728913" cy="272891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92825" y="1584113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10031" y="3839225"/>
            <a:ext cx="117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error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4047" y="1953457"/>
            <a:ext cx="2208934" cy="22089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74" y="4152946"/>
            <a:ext cx="2372378" cy="237237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113772" y="3839224"/>
            <a:ext cx="117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error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3514" y="1944012"/>
            <a:ext cx="2208934" cy="220893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3" y="4162389"/>
            <a:ext cx="2372378" cy="2372378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7830239" y="1466848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6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8" y="1424671"/>
            <a:ext cx="2783898" cy="27838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6789" y="1953457"/>
            <a:ext cx="2208934" cy="22089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3168" y="3810086"/>
            <a:ext cx="2728913" cy="272891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92825" y="1584113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10031" y="3839225"/>
            <a:ext cx="117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error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4047" y="1953457"/>
            <a:ext cx="2208934" cy="22089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74" y="4152946"/>
            <a:ext cx="2372378" cy="237237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113772" y="3839224"/>
            <a:ext cx="117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error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3" y="4162389"/>
            <a:ext cx="2372378" cy="2372378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7830239" y="1466848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86" y="1790013"/>
            <a:ext cx="1885806" cy="18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2966082" y="1101165"/>
            <a:ext cx="6259836" cy="4655670"/>
            <a:chOff x="6204527" y="1636836"/>
            <a:chExt cx="6259836" cy="465567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09" y="1698640"/>
              <a:ext cx="2367281" cy="2367281"/>
            </a:xfrm>
            <a:prstGeom prst="rect">
              <a:avLst/>
            </a:prstGeom>
          </p:spPr>
        </p:pic>
        <p:grpSp>
          <p:nvGrpSpPr>
            <p:cNvPr id="10" name="Группа 9"/>
            <p:cNvGrpSpPr/>
            <p:nvPr/>
          </p:nvGrpSpPr>
          <p:grpSpPr>
            <a:xfrm>
              <a:off x="10048053" y="1643880"/>
              <a:ext cx="2416310" cy="4648626"/>
              <a:chOff x="10274085" y="1698640"/>
              <a:chExt cx="2416310" cy="4648626"/>
            </a:xfrm>
          </p:grpSpPr>
          <p:pic>
            <p:nvPicPr>
              <p:cNvPr id="26" name="Рисунок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38142" y="2014762"/>
                <a:ext cx="1955895" cy="1955895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274085" y="3930956"/>
                <a:ext cx="2416310" cy="2416310"/>
              </a:xfrm>
              <a:prstGeom prst="rect">
                <a:avLst/>
              </a:prstGeom>
            </p:spPr>
          </p:pic>
          <p:sp>
            <p:nvSpPr>
              <p:cNvPr id="28" name="Прямоугольник 27"/>
              <p:cNvSpPr/>
              <p:nvPr/>
            </p:nvSpPr>
            <p:spPr>
              <a:xfrm>
                <a:off x="10638545" y="1698640"/>
                <a:ext cx="141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string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0737342" y="3742755"/>
                <a:ext cx="12150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error</a:t>
                </a:r>
                <a:endParaRPr lang="ru-RU" dirty="0"/>
              </a:p>
            </p:txBody>
          </p:sp>
        </p:grp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04527" y="1952958"/>
              <a:ext cx="1955895" cy="1955895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404929" y="1636836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4922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6194253" y="1230461"/>
            <a:ext cx="6259836" cy="4655670"/>
            <a:chOff x="6153157" y="1322927"/>
            <a:chExt cx="6259836" cy="465567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439" y="1384731"/>
              <a:ext cx="2367281" cy="2367281"/>
            </a:xfrm>
            <a:prstGeom prst="rect">
              <a:avLst/>
            </a:prstGeom>
          </p:spPr>
        </p:pic>
        <p:grpSp>
          <p:nvGrpSpPr>
            <p:cNvPr id="10" name="Группа 9"/>
            <p:cNvGrpSpPr/>
            <p:nvPr/>
          </p:nvGrpSpPr>
          <p:grpSpPr>
            <a:xfrm>
              <a:off x="9996683" y="1329971"/>
              <a:ext cx="2416310" cy="4648626"/>
              <a:chOff x="10274085" y="1698640"/>
              <a:chExt cx="2416310" cy="4648626"/>
            </a:xfrm>
          </p:grpSpPr>
          <p:pic>
            <p:nvPicPr>
              <p:cNvPr id="26" name="Рисунок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38142" y="2014762"/>
                <a:ext cx="1955895" cy="1955895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274085" y="3930956"/>
                <a:ext cx="2416310" cy="2416310"/>
              </a:xfrm>
              <a:prstGeom prst="rect">
                <a:avLst/>
              </a:prstGeom>
            </p:spPr>
          </p:pic>
          <p:sp>
            <p:nvSpPr>
              <p:cNvPr id="28" name="Прямоугольник 27"/>
              <p:cNvSpPr/>
              <p:nvPr/>
            </p:nvSpPr>
            <p:spPr>
              <a:xfrm>
                <a:off x="10638545" y="1698640"/>
                <a:ext cx="141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string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0737342" y="3742755"/>
                <a:ext cx="12150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error</a:t>
                </a:r>
                <a:endParaRPr lang="ru-RU" dirty="0"/>
              </a:p>
            </p:txBody>
          </p:sp>
        </p:grp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53157" y="1639049"/>
              <a:ext cx="1955895" cy="1955895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353559" y="1322927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33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178804" y="886369"/>
            <a:ext cx="4913558" cy="4975434"/>
            <a:chOff x="143837" y="1414800"/>
            <a:chExt cx="4913558" cy="4975434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7" y="1414800"/>
              <a:ext cx="2464996" cy="2464996"/>
            </a:xfrm>
            <a:prstGeom prst="rect">
              <a:avLst/>
            </a:prstGeom>
          </p:spPr>
        </p:pic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05142" y="2057730"/>
              <a:ext cx="1955895" cy="1955895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41085" y="3973924"/>
              <a:ext cx="2416310" cy="2416310"/>
            </a:xfrm>
            <a:prstGeom prst="rect">
              <a:avLst/>
            </a:prstGeom>
          </p:spPr>
        </p:pic>
        <p:sp>
          <p:nvSpPr>
            <p:cNvPr id="33" name="Прямоугольник 32"/>
            <p:cNvSpPr/>
            <p:nvPr/>
          </p:nvSpPr>
          <p:spPr>
            <a:xfrm>
              <a:off x="3005544" y="1741608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104342" y="3785723"/>
              <a:ext cx="12150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error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94253" y="1230461"/>
            <a:ext cx="6259836" cy="4655670"/>
            <a:chOff x="6153157" y="1322927"/>
            <a:chExt cx="6259836" cy="465567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439" y="1384731"/>
              <a:ext cx="2367281" cy="2367281"/>
            </a:xfrm>
            <a:prstGeom prst="rect">
              <a:avLst/>
            </a:prstGeom>
          </p:spPr>
        </p:pic>
        <p:grpSp>
          <p:nvGrpSpPr>
            <p:cNvPr id="10" name="Группа 9"/>
            <p:cNvGrpSpPr/>
            <p:nvPr/>
          </p:nvGrpSpPr>
          <p:grpSpPr>
            <a:xfrm>
              <a:off x="9996683" y="1329971"/>
              <a:ext cx="2416310" cy="4648626"/>
              <a:chOff x="10274085" y="1698640"/>
              <a:chExt cx="2416310" cy="4648626"/>
            </a:xfrm>
          </p:grpSpPr>
          <p:pic>
            <p:nvPicPr>
              <p:cNvPr id="26" name="Рисунок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38142" y="2014762"/>
                <a:ext cx="1955895" cy="1955895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274085" y="3930956"/>
                <a:ext cx="2416310" cy="2416310"/>
              </a:xfrm>
              <a:prstGeom prst="rect">
                <a:avLst/>
              </a:prstGeom>
            </p:spPr>
          </p:pic>
          <p:sp>
            <p:nvSpPr>
              <p:cNvPr id="28" name="Прямоугольник 27"/>
              <p:cNvSpPr/>
              <p:nvPr/>
            </p:nvSpPr>
            <p:spPr>
              <a:xfrm>
                <a:off x="10638545" y="1698640"/>
                <a:ext cx="141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string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0737342" y="3742755"/>
                <a:ext cx="12150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error</a:t>
                </a:r>
                <a:endParaRPr lang="ru-RU" dirty="0"/>
              </a:p>
            </p:txBody>
          </p:sp>
        </p:grp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53157" y="1639049"/>
              <a:ext cx="1955895" cy="1955895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353559" y="1322927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3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178804" y="886369"/>
            <a:ext cx="4913558" cy="4975434"/>
            <a:chOff x="143837" y="1414800"/>
            <a:chExt cx="4913558" cy="4975434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7" y="1414800"/>
              <a:ext cx="2464996" cy="2464996"/>
            </a:xfrm>
            <a:prstGeom prst="rect">
              <a:avLst/>
            </a:prstGeom>
          </p:spPr>
        </p:pic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05142" y="2057730"/>
              <a:ext cx="1955895" cy="1955895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41085" y="3973924"/>
              <a:ext cx="2416310" cy="2416310"/>
            </a:xfrm>
            <a:prstGeom prst="rect">
              <a:avLst/>
            </a:prstGeom>
          </p:spPr>
        </p:pic>
        <p:sp>
          <p:nvSpPr>
            <p:cNvPr id="33" name="Прямоугольник 32"/>
            <p:cNvSpPr/>
            <p:nvPr/>
          </p:nvSpPr>
          <p:spPr>
            <a:xfrm>
              <a:off x="3005544" y="1741608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104342" y="3785723"/>
              <a:ext cx="12150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error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94253" y="1230461"/>
            <a:ext cx="6259836" cy="4655670"/>
            <a:chOff x="6153157" y="1322927"/>
            <a:chExt cx="6259836" cy="465567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439" y="1384731"/>
              <a:ext cx="2367281" cy="2367281"/>
            </a:xfrm>
            <a:prstGeom prst="rect">
              <a:avLst/>
            </a:prstGeom>
          </p:spPr>
        </p:pic>
        <p:grpSp>
          <p:nvGrpSpPr>
            <p:cNvPr id="10" name="Группа 9"/>
            <p:cNvGrpSpPr/>
            <p:nvPr/>
          </p:nvGrpSpPr>
          <p:grpSpPr>
            <a:xfrm>
              <a:off x="9996683" y="1329971"/>
              <a:ext cx="2416310" cy="4648626"/>
              <a:chOff x="10274085" y="1698640"/>
              <a:chExt cx="2416310" cy="4648626"/>
            </a:xfrm>
          </p:grpSpPr>
          <p:pic>
            <p:nvPicPr>
              <p:cNvPr id="26" name="Рисунок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38142" y="2014762"/>
                <a:ext cx="1955895" cy="1955895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274085" y="3930956"/>
                <a:ext cx="2416310" cy="2416310"/>
              </a:xfrm>
              <a:prstGeom prst="rect">
                <a:avLst/>
              </a:prstGeom>
            </p:spPr>
          </p:pic>
          <p:sp>
            <p:nvSpPr>
              <p:cNvPr id="28" name="Прямоугольник 27"/>
              <p:cNvSpPr/>
              <p:nvPr/>
            </p:nvSpPr>
            <p:spPr>
              <a:xfrm>
                <a:off x="10638545" y="1698640"/>
                <a:ext cx="141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string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0737342" y="3742755"/>
                <a:ext cx="12150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error</a:t>
                </a:r>
                <a:endParaRPr lang="ru-RU" dirty="0"/>
              </a:p>
            </p:txBody>
          </p:sp>
        </p:grp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53157" y="1639049"/>
              <a:ext cx="1955895" cy="1955895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353559" y="1322927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371486"/>
            <a:ext cx="1885806" cy="18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>
          <a:xfrm>
            <a:off x="2219218" y="832206"/>
            <a:ext cx="9955658" cy="4541177"/>
          </a:xfrm>
          <a:custGeom>
            <a:avLst/>
            <a:gdLst>
              <a:gd name="connsiteX0" fmla="*/ 0 w 9955658"/>
              <a:gd name="connsiteY0" fmla="*/ 0 h 4541177"/>
              <a:gd name="connsiteX1" fmla="*/ 9955658 w 9955658"/>
              <a:gd name="connsiteY1" fmla="*/ 0 h 4541177"/>
              <a:gd name="connsiteX2" fmla="*/ 9955658 w 9955658"/>
              <a:gd name="connsiteY2" fmla="*/ 4541177 h 4541177"/>
              <a:gd name="connsiteX3" fmla="*/ 7736440 w 9955658"/>
              <a:gd name="connsiteY3" fmla="*/ 4541177 h 4541177"/>
              <a:gd name="connsiteX4" fmla="*/ 102742 w 9955658"/>
              <a:gd name="connsiteY4" fmla="*/ 2270588 h 4541177"/>
              <a:gd name="connsiteX5" fmla="*/ 0 w 9955658"/>
              <a:gd name="connsiteY5" fmla="*/ 0 h 454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5658" h="4541177">
                <a:moveTo>
                  <a:pt x="0" y="0"/>
                </a:moveTo>
                <a:lnTo>
                  <a:pt x="9955658" y="0"/>
                </a:lnTo>
                <a:lnTo>
                  <a:pt x="9955658" y="4541177"/>
                </a:lnTo>
                <a:lnTo>
                  <a:pt x="7736440" y="4541177"/>
                </a:lnTo>
                <a:lnTo>
                  <a:pt x="102742" y="2270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-178804" y="886369"/>
            <a:ext cx="4913558" cy="4975434"/>
            <a:chOff x="143837" y="1414800"/>
            <a:chExt cx="4913558" cy="4975434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7" y="1414800"/>
              <a:ext cx="2464996" cy="2464996"/>
            </a:xfrm>
            <a:prstGeom prst="rect">
              <a:avLst/>
            </a:prstGeom>
          </p:spPr>
        </p:pic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05142" y="2057730"/>
              <a:ext cx="1955895" cy="1955895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41085" y="3973924"/>
              <a:ext cx="2416310" cy="2416310"/>
            </a:xfrm>
            <a:prstGeom prst="rect">
              <a:avLst/>
            </a:prstGeom>
          </p:spPr>
        </p:pic>
        <p:sp>
          <p:nvSpPr>
            <p:cNvPr id="33" name="Прямоугольник 32"/>
            <p:cNvSpPr/>
            <p:nvPr/>
          </p:nvSpPr>
          <p:spPr>
            <a:xfrm>
              <a:off x="3005544" y="1741608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104342" y="3785723"/>
              <a:ext cx="12150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error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94253" y="1230461"/>
            <a:ext cx="6259836" cy="4655670"/>
            <a:chOff x="6153157" y="1322927"/>
            <a:chExt cx="6259836" cy="465567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439" y="1384731"/>
              <a:ext cx="2367281" cy="2367281"/>
            </a:xfrm>
            <a:prstGeom prst="rect">
              <a:avLst/>
            </a:prstGeom>
          </p:spPr>
        </p:pic>
        <p:grpSp>
          <p:nvGrpSpPr>
            <p:cNvPr id="10" name="Группа 9"/>
            <p:cNvGrpSpPr/>
            <p:nvPr/>
          </p:nvGrpSpPr>
          <p:grpSpPr>
            <a:xfrm>
              <a:off x="9996683" y="1329971"/>
              <a:ext cx="2416310" cy="4648626"/>
              <a:chOff x="10274085" y="1698640"/>
              <a:chExt cx="2416310" cy="4648626"/>
            </a:xfrm>
          </p:grpSpPr>
          <p:pic>
            <p:nvPicPr>
              <p:cNvPr id="26" name="Рисунок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38142" y="2014762"/>
                <a:ext cx="1955895" cy="1955895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274085" y="3930956"/>
                <a:ext cx="2416310" cy="2416310"/>
              </a:xfrm>
              <a:prstGeom prst="rect">
                <a:avLst/>
              </a:prstGeom>
            </p:spPr>
          </p:pic>
          <p:sp>
            <p:nvSpPr>
              <p:cNvPr id="28" name="Прямоугольник 27"/>
              <p:cNvSpPr/>
              <p:nvPr/>
            </p:nvSpPr>
            <p:spPr>
              <a:xfrm>
                <a:off x="10638545" y="1698640"/>
                <a:ext cx="141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string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0737342" y="3742755"/>
                <a:ext cx="12150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error</a:t>
                </a:r>
                <a:endParaRPr lang="ru-RU" dirty="0"/>
              </a:p>
            </p:txBody>
          </p:sp>
        </p:grp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53157" y="1639049"/>
              <a:ext cx="1955895" cy="1955895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353559" y="1322927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371486"/>
            <a:ext cx="1885806" cy="188580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78147" y="4637310"/>
            <a:ext cx="2416310" cy="241631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46" y="4949810"/>
            <a:ext cx="2144476" cy="214447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45" y="4949810"/>
            <a:ext cx="2144476" cy="214447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124" y="4949810"/>
            <a:ext cx="2144476" cy="21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7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178804" y="886369"/>
            <a:ext cx="4913558" cy="4975434"/>
            <a:chOff x="143837" y="1414800"/>
            <a:chExt cx="4913558" cy="4975434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7" y="1414800"/>
              <a:ext cx="2464996" cy="2464996"/>
            </a:xfrm>
            <a:prstGeom prst="rect">
              <a:avLst/>
            </a:prstGeom>
          </p:spPr>
        </p:pic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05142" y="2057730"/>
              <a:ext cx="1955895" cy="1955895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41085" y="3973924"/>
              <a:ext cx="2416310" cy="2416310"/>
            </a:xfrm>
            <a:prstGeom prst="rect">
              <a:avLst/>
            </a:prstGeom>
          </p:spPr>
        </p:pic>
        <p:sp>
          <p:nvSpPr>
            <p:cNvPr id="33" name="Прямоугольник 32"/>
            <p:cNvSpPr/>
            <p:nvPr/>
          </p:nvSpPr>
          <p:spPr>
            <a:xfrm>
              <a:off x="3005544" y="1741608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104342" y="3785723"/>
              <a:ext cx="12150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error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94253" y="1230461"/>
            <a:ext cx="6259836" cy="4655670"/>
            <a:chOff x="6153157" y="1322927"/>
            <a:chExt cx="6259836" cy="465567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439" y="1384731"/>
              <a:ext cx="2367281" cy="2367281"/>
            </a:xfrm>
            <a:prstGeom prst="rect">
              <a:avLst/>
            </a:prstGeom>
          </p:spPr>
        </p:pic>
        <p:grpSp>
          <p:nvGrpSpPr>
            <p:cNvPr id="10" name="Группа 9"/>
            <p:cNvGrpSpPr/>
            <p:nvPr/>
          </p:nvGrpSpPr>
          <p:grpSpPr>
            <a:xfrm>
              <a:off x="9996683" y="1329971"/>
              <a:ext cx="2416310" cy="4648626"/>
              <a:chOff x="10274085" y="1698640"/>
              <a:chExt cx="2416310" cy="4648626"/>
            </a:xfrm>
          </p:grpSpPr>
          <p:pic>
            <p:nvPicPr>
              <p:cNvPr id="26" name="Рисунок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38142" y="2014762"/>
                <a:ext cx="1955895" cy="1955895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274085" y="3930956"/>
                <a:ext cx="2416310" cy="2416310"/>
              </a:xfrm>
              <a:prstGeom prst="rect">
                <a:avLst/>
              </a:prstGeom>
            </p:spPr>
          </p:pic>
          <p:sp>
            <p:nvSpPr>
              <p:cNvPr id="28" name="Прямоугольник 27"/>
              <p:cNvSpPr/>
              <p:nvPr/>
            </p:nvSpPr>
            <p:spPr>
              <a:xfrm>
                <a:off x="10638545" y="1698640"/>
                <a:ext cx="141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string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0737342" y="3742755"/>
                <a:ext cx="12150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error</a:t>
                </a:r>
                <a:endParaRPr lang="ru-RU" dirty="0"/>
              </a:p>
            </p:txBody>
          </p:sp>
        </p:grp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53157" y="1639049"/>
              <a:ext cx="1955895" cy="1955895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353559" y="1322927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99729-2B99-4139-B93F-C56578788602}"/>
              </a:ext>
            </a:extLst>
          </p:cNvPr>
          <p:cNvSpPr txBox="1"/>
          <p:nvPr/>
        </p:nvSpPr>
        <p:spPr>
          <a:xfrm>
            <a:off x="2443414" y="3012123"/>
            <a:ext cx="7305172" cy="833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latin typeface="Segoe UI"/>
                <a:cs typeface="Segoe UI"/>
              </a:rPr>
              <a:t>PARSE(</a:t>
            </a:r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string</a:t>
            </a:r>
            <a:r>
              <a:rPr lang="en-US" sz="3600" dirty="0" smtClean="0">
                <a:latin typeface="Segoe UI"/>
                <a:cs typeface="Segoe UI"/>
              </a:rPr>
              <a:t>): </a:t>
            </a:r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/>
        </p:nvSpPr>
        <p:spPr>
          <a:xfrm>
            <a:off x="2219218" y="1119880"/>
            <a:ext cx="9955658" cy="2424701"/>
          </a:xfrm>
          <a:custGeom>
            <a:avLst/>
            <a:gdLst>
              <a:gd name="connsiteX0" fmla="*/ 0 w 9955658"/>
              <a:gd name="connsiteY0" fmla="*/ 0 h 4541177"/>
              <a:gd name="connsiteX1" fmla="*/ 9955658 w 9955658"/>
              <a:gd name="connsiteY1" fmla="*/ 0 h 4541177"/>
              <a:gd name="connsiteX2" fmla="*/ 9955658 w 9955658"/>
              <a:gd name="connsiteY2" fmla="*/ 4541177 h 4541177"/>
              <a:gd name="connsiteX3" fmla="*/ 7736440 w 9955658"/>
              <a:gd name="connsiteY3" fmla="*/ 4541177 h 4541177"/>
              <a:gd name="connsiteX4" fmla="*/ 102742 w 9955658"/>
              <a:gd name="connsiteY4" fmla="*/ 2270588 h 4541177"/>
              <a:gd name="connsiteX5" fmla="*/ 0 w 9955658"/>
              <a:gd name="connsiteY5" fmla="*/ 0 h 4541177"/>
              <a:gd name="connsiteX0" fmla="*/ 0 w 9955658"/>
              <a:gd name="connsiteY0" fmla="*/ 0 h 4541177"/>
              <a:gd name="connsiteX1" fmla="*/ 9955658 w 9955658"/>
              <a:gd name="connsiteY1" fmla="*/ 0 h 4541177"/>
              <a:gd name="connsiteX2" fmla="*/ 9955658 w 9955658"/>
              <a:gd name="connsiteY2" fmla="*/ 4541177 h 4541177"/>
              <a:gd name="connsiteX3" fmla="*/ 7849456 w 9955658"/>
              <a:gd name="connsiteY3" fmla="*/ 2373330 h 4541177"/>
              <a:gd name="connsiteX4" fmla="*/ 102742 w 9955658"/>
              <a:gd name="connsiteY4" fmla="*/ 2270588 h 4541177"/>
              <a:gd name="connsiteX5" fmla="*/ 0 w 9955658"/>
              <a:gd name="connsiteY5" fmla="*/ 0 h 4541177"/>
              <a:gd name="connsiteX0" fmla="*/ 0 w 9955658"/>
              <a:gd name="connsiteY0" fmla="*/ 0 h 2424701"/>
              <a:gd name="connsiteX1" fmla="*/ 9955658 w 9955658"/>
              <a:gd name="connsiteY1" fmla="*/ 0 h 2424701"/>
              <a:gd name="connsiteX2" fmla="*/ 9904287 w 9955658"/>
              <a:gd name="connsiteY2" fmla="*/ 2424701 h 2424701"/>
              <a:gd name="connsiteX3" fmla="*/ 7849456 w 9955658"/>
              <a:gd name="connsiteY3" fmla="*/ 2373330 h 2424701"/>
              <a:gd name="connsiteX4" fmla="*/ 102742 w 9955658"/>
              <a:gd name="connsiteY4" fmla="*/ 2270588 h 2424701"/>
              <a:gd name="connsiteX5" fmla="*/ 0 w 9955658"/>
              <a:gd name="connsiteY5" fmla="*/ 0 h 242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5658" h="2424701">
                <a:moveTo>
                  <a:pt x="0" y="0"/>
                </a:moveTo>
                <a:lnTo>
                  <a:pt x="9955658" y="0"/>
                </a:lnTo>
                <a:lnTo>
                  <a:pt x="9904287" y="2424701"/>
                </a:lnTo>
                <a:lnTo>
                  <a:pt x="7849456" y="2373330"/>
                </a:lnTo>
                <a:lnTo>
                  <a:pt x="102742" y="2270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-178804" y="886369"/>
            <a:ext cx="4913558" cy="4975434"/>
            <a:chOff x="143837" y="1414800"/>
            <a:chExt cx="4913558" cy="4975434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7" y="1414800"/>
              <a:ext cx="2464996" cy="2464996"/>
            </a:xfrm>
            <a:prstGeom prst="rect">
              <a:avLst/>
            </a:prstGeom>
          </p:spPr>
        </p:pic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05142" y="2057730"/>
              <a:ext cx="1955895" cy="1955895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41085" y="3973924"/>
              <a:ext cx="2416310" cy="2416310"/>
            </a:xfrm>
            <a:prstGeom prst="rect">
              <a:avLst/>
            </a:prstGeom>
          </p:spPr>
        </p:pic>
        <p:sp>
          <p:nvSpPr>
            <p:cNvPr id="33" name="Прямоугольник 32"/>
            <p:cNvSpPr/>
            <p:nvPr/>
          </p:nvSpPr>
          <p:spPr>
            <a:xfrm>
              <a:off x="3005544" y="1741608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104342" y="3785723"/>
              <a:ext cx="12150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error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94253" y="1230461"/>
            <a:ext cx="6259836" cy="4655670"/>
            <a:chOff x="6153157" y="1322927"/>
            <a:chExt cx="6259836" cy="465567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439" y="1384731"/>
              <a:ext cx="2367281" cy="2367281"/>
            </a:xfrm>
            <a:prstGeom prst="rect">
              <a:avLst/>
            </a:prstGeom>
          </p:spPr>
        </p:pic>
        <p:grpSp>
          <p:nvGrpSpPr>
            <p:cNvPr id="10" name="Группа 9"/>
            <p:cNvGrpSpPr/>
            <p:nvPr/>
          </p:nvGrpSpPr>
          <p:grpSpPr>
            <a:xfrm>
              <a:off x="9996683" y="1329971"/>
              <a:ext cx="2416310" cy="4648626"/>
              <a:chOff x="10274085" y="1698640"/>
              <a:chExt cx="2416310" cy="4648626"/>
            </a:xfrm>
          </p:grpSpPr>
          <p:pic>
            <p:nvPicPr>
              <p:cNvPr id="26" name="Рисунок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38142" y="2014762"/>
                <a:ext cx="1955895" cy="1955895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274085" y="3930956"/>
                <a:ext cx="2416310" cy="2416310"/>
              </a:xfrm>
              <a:prstGeom prst="rect">
                <a:avLst/>
              </a:prstGeom>
            </p:spPr>
          </p:pic>
          <p:sp>
            <p:nvSpPr>
              <p:cNvPr id="28" name="Прямоугольник 27"/>
              <p:cNvSpPr/>
              <p:nvPr/>
            </p:nvSpPr>
            <p:spPr>
              <a:xfrm>
                <a:off x="10638545" y="1698640"/>
                <a:ext cx="14126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string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0737342" y="3742755"/>
                <a:ext cx="12150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C00000"/>
                    </a:solidFill>
                    <a:latin typeface="Segoe UI"/>
                    <a:cs typeface="Segoe UI"/>
                  </a:rPr>
                  <a:t>error</a:t>
                </a:r>
                <a:endParaRPr lang="ru-RU" dirty="0"/>
              </a:p>
            </p:txBody>
          </p:sp>
        </p:grp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53157" y="1639049"/>
              <a:ext cx="1955895" cy="1955895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353559" y="1322927"/>
              <a:ext cx="18335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Segoe UI"/>
                  <a:cs typeface="Segoe UI"/>
                </a:rPr>
                <a:t>number</a:t>
              </a:r>
              <a:endParaRPr lang="ru-RU" dirty="0"/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68" y="3737486"/>
            <a:ext cx="2077772" cy="207777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49" y="3721350"/>
            <a:ext cx="2077772" cy="207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48" y="2639464"/>
            <a:ext cx="2007558" cy="20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99729-2B99-4139-B93F-C56578788602}"/>
              </a:ext>
            </a:extLst>
          </p:cNvPr>
          <p:cNvSpPr txBox="1"/>
          <p:nvPr/>
        </p:nvSpPr>
        <p:spPr>
          <a:xfrm>
            <a:off x="2443414" y="3012123"/>
            <a:ext cx="7305172" cy="833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Either</a:t>
            </a:r>
            <a:r>
              <a:rPr lang="en-US" sz="3600" dirty="0" smtClean="0">
                <a:latin typeface="Segoe UI"/>
                <a:cs typeface="Segoe UI"/>
              </a:rPr>
              <a:t>&lt;A, </a:t>
            </a:r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Either</a:t>
            </a:r>
            <a:r>
              <a:rPr lang="en-US" sz="3600" dirty="0" smtClean="0">
                <a:latin typeface="Segoe UI"/>
                <a:cs typeface="Segoe UI"/>
              </a:rPr>
              <a:t>&lt;A, </a:t>
            </a:r>
            <a:r>
              <a:rPr lang="en-US" sz="3600" dirty="0">
                <a:latin typeface="Segoe UI"/>
                <a:cs typeface="Segoe UI"/>
              </a:rPr>
              <a:t>B </a:t>
            </a:r>
            <a:r>
              <a:rPr lang="en-US" sz="3600" dirty="0" smtClean="0">
                <a:latin typeface="Segoe UI"/>
                <a:cs typeface="Segoe UI"/>
              </a:rPr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29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99729-2B99-4139-B93F-C56578788602}"/>
              </a:ext>
            </a:extLst>
          </p:cNvPr>
          <p:cNvSpPr txBox="1"/>
          <p:nvPr/>
        </p:nvSpPr>
        <p:spPr>
          <a:xfrm>
            <a:off x="2443414" y="3012123"/>
            <a:ext cx="73051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Either</a:t>
            </a:r>
            <a:r>
              <a:rPr lang="en-US" sz="3600" dirty="0" smtClean="0">
                <a:latin typeface="Segoe UI"/>
                <a:cs typeface="Segoe UI"/>
              </a:rPr>
              <a:t>&lt;A, </a:t>
            </a:r>
            <a:r>
              <a:rPr lang="en-US" sz="3600" dirty="0">
                <a:latin typeface="Segoe UI"/>
                <a:cs typeface="Segoe UI"/>
              </a:rPr>
              <a:t>B </a:t>
            </a:r>
            <a:r>
              <a:rPr lang="en-US" sz="3600" dirty="0" smtClean="0">
                <a:latin typeface="Segoe UI"/>
                <a:cs typeface="Segoe UI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47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99729-2B99-4139-B93F-C56578788602}"/>
              </a:ext>
            </a:extLst>
          </p:cNvPr>
          <p:cNvSpPr txBox="1"/>
          <p:nvPr/>
        </p:nvSpPr>
        <p:spPr>
          <a:xfrm>
            <a:off x="2443414" y="3012123"/>
            <a:ext cx="7305172" cy="833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70C0"/>
                </a:solidFill>
                <a:latin typeface="Segoe UI"/>
                <a:cs typeface="Segoe UI"/>
              </a:rPr>
              <a:t>List</a:t>
            </a:r>
            <a:r>
              <a:rPr lang="en-US" sz="3600" dirty="0" smtClean="0">
                <a:latin typeface="Segoe UI"/>
                <a:cs typeface="Segoe UI"/>
              </a:rPr>
              <a:t>&lt;</a:t>
            </a:r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Promise</a:t>
            </a:r>
            <a:r>
              <a:rPr lang="en-US" sz="3600" dirty="0" smtClean="0">
                <a:latin typeface="Segoe UI"/>
                <a:cs typeface="Segoe UI"/>
              </a:rPr>
              <a:t>&lt;T&gt;&gt;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99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99729-2B99-4139-B93F-C56578788602}"/>
              </a:ext>
            </a:extLst>
          </p:cNvPr>
          <p:cNvSpPr txBox="1"/>
          <p:nvPr/>
        </p:nvSpPr>
        <p:spPr>
          <a:xfrm>
            <a:off x="2443414" y="3012123"/>
            <a:ext cx="73051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Promise</a:t>
            </a:r>
            <a:r>
              <a:rPr lang="en-US" sz="3600" dirty="0" smtClean="0">
                <a:latin typeface="Segoe UI"/>
                <a:cs typeface="Segoe UI"/>
              </a:rPr>
              <a:t>&lt;</a:t>
            </a:r>
            <a:r>
              <a:rPr lang="en-US" sz="3600" dirty="0" smtClean="0">
                <a:solidFill>
                  <a:srgbClr val="0070C0"/>
                </a:solidFill>
                <a:latin typeface="Segoe UI"/>
                <a:cs typeface="Segoe UI"/>
              </a:rPr>
              <a:t>List</a:t>
            </a:r>
            <a:r>
              <a:rPr lang="en-US" sz="3600" dirty="0" smtClean="0">
                <a:latin typeface="Segoe UI"/>
                <a:cs typeface="Segoe UI"/>
              </a:rPr>
              <a:t>&lt;T&gt;&gt;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04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99729-2B99-4139-B93F-C56578788602}"/>
              </a:ext>
            </a:extLst>
          </p:cNvPr>
          <p:cNvSpPr txBox="1"/>
          <p:nvPr/>
        </p:nvSpPr>
        <p:spPr>
          <a:xfrm>
            <a:off x="2443414" y="3012123"/>
            <a:ext cx="7305172" cy="833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70C0"/>
                </a:solidFill>
                <a:latin typeface="Segoe UI"/>
                <a:cs typeface="Segoe UI"/>
              </a:rPr>
              <a:t>List</a:t>
            </a:r>
            <a:r>
              <a:rPr lang="en-US" sz="3600" dirty="0" smtClean="0">
                <a:latin typeface="Segoe UI"/>
                <a:cs typeface="Segoe UI"/>
              </a:rPr>
              <a:t>&lt;</a:t>
            </a:r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Either</a:t>
            </a:r>
            <a:r>
              <a:rPr lang="en-US" sz="3600" dirty="0" smtClean="0">
                <a:latin typeface="Segoe UI"/>
                <a:cs typeface="Segoe UI"/>
              </a:rPr>
              <a:t>&lt;A, </a:t>
            </a:r>
            <a:r>
              <a:rPr lang="en-US" sz="3600" dirty="0">
                <a:latin typeface="Segoe UI"/>
                <a:cs typeface="Segoe UI"/>
              </a:rPr>
              <a:t>B </a:t>
            </a:r>
            <a:r>
              <a:rPr lang="en-US" sz="3600" dirty="0" smtClean="0">
                <a:latin typeface="Segoe UI"/>
                <a:cs typeface="Segoe UI"/>
              </a:rPr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99729-2B99-4139-B93F-C56578788602}"/>
              </a:ext>
            </a:extLst>
          </p:cNvPr>
          <p:cNvSpPr txBox="1"/>
          <p:nvPr/>
        </p:nvSpPr>
        <p:spPr>
          <a:xfrm>
            <a:off x="2443414" y="3012123"/>
            <a:ext cx="7305172" cy="833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Either</a:t>
            </a:r>
            <a:r>
              <a:rPr lang="en-US" sz="3600" dirty="0" smtClean="0">
                <a:latin typeface="Segoe UI"/>
                <a:cs typeface="Segoe UI"/>
              </a:rPr>
              <a:t>&lt;</a:t>
            </a:r>
            <a:r>
              <a:rPr lang="en-US" sz="3600" dirty="0" smtClean="0">
                <a:solidFill>
                  <a:srgbClr val="0070C0"/>
                </a:solidFill>
                <a:latin typeface="Segoe UI"/>
                <a:cs typeface="Segoe UI"/>
              </a:rPr>
              <a:t>List</a:t>
            </a:r>
            <a:r>
              <a:rPr lang="en-US" sz="3600" dirty="0" smtClean="0">
                <a:latin typeface="Segoe UI"/>
                <a:cs typeface="Segoe UI"/>
              </a:rPr>
              <a:t>&lt;A&gt;, </a:t>
            </a:r>
            <a:r>
              <a:rPr lang="en-US" sz="3600" dirty="0" smtClean="0">
                <a:solidFill>
                  <a:srgbClr val="0070C0"/>
                </a:solidFill>
                <a:latin typeface="Segoe UI"/>
                <a:cs typeface="Segoe UI"/>
              </a:rPr>
              <a:t>List</a:t>
            </a:r>
            <a:r>
              <a:rPr lang="en-US" sz="3600" dirty="0" smtClean="0">
                <a:latin typeface="Segoe UI"/>
                <a:cs typeface="Segoe UI"/>
              </a:rPr>
              <a:t>&lt;B&gt;&gt;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12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508538" y="2289462"/>
            <a:ext cx="7201766" cy="2898199"/>
            <a:chOff x="2581274" y="1915390"/>
            <a:chExt cx="7201766" cy="289819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208" y="1915390"/>
              <a:ext cx="2783898" cy="2783898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81274" y="2604655"/>
              <a:ext cx="2208934" cy="2208934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74106" y="2547505"/>
              <a:ext cx="2208934" cy="2208934"/>
            </a:xfrm>
            <a:prstGeom prst="rect">
              <a:avLst/>
            </a:prstGeom>
          </p:spPr>
        </p:pic>
      </p:grpSp>
      <p:sp>
        <p:nvSpPr>
          <p:cNvPr id="11" name="Прямоугольник 10"/>
          <p:cNvSpPr/>
          <p:nvPr/>
        </p:nvSpPr>
        <p:spPr>
          <a:xfrm>
            <a:off x="2847235" y="2332395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string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79253" y="1643131"/>
            <a:ext cx="1460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/>
                <a:cs typeface="Segoe UI"/>
              </a:rPr>
              <a:t>PARSE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638447" y="2332395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4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72" y="2289462"/>
            <a:ext cx="2783898" cy="27838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8538" y="2978727"/>
            <a:ext cx="2208934" cy="22089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1370" y="2921577"/>
            <a:ext cx="2208934" cy="220893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847235" y="2332395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string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79253" y="1643131"/>
            <a:ext cx="1460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/>
                <a:cs typeface="Segoe UI"/>
              </a:rPr>
              <a:t>PARSE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638447" y="2332395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41380" y="3823204"/>
            <a:ext cx="2728913" cy="27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72" y="2289462"/>
            <a:ext cx="2783898" cy="27838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8538" y="2978727"/>
            <a:ext cx="2208934" cy="22089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70197" y="2287948"/>
            <a:ext cx="2208934" cy="220893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847235" y="2332395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string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79253" y="1643131"/>
            <a:ext cx="1460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/>
                <a:cs typeface="Segoe UI"/>
              </a:rPr>
              <a:t>PARSE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964325" y="4020847"/>
            <a:ext cx="117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Segoe UI"/>
                <a:cs typeface="Segoe UI"/>
              </a:rPr>
              <a:t>error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86088" y="4129087"/>
            <a:ext cx="2728913" cy="272891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759674" y="1851166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2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72" y="2289462"/>
            <a:ext cx="2783898" cy="27838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8538" y="2978727"/>
            <a:ext cx="2208934" cy="22089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33" y="2818248"/>
            <a:ext cx="2208934" cy="220893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847235" y="2332395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string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79253" y="1643131"/>
            <a:ext cx="1460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/>
                <a:cs typeface="Segoe UI"/>
              </a:rPr>
              <a:t>PARSE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09239" y="3569207"/>
            <a:ext cx="2728913" cy="272891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680443" y="2326263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Segoe UI"/>
                <a:cs typeface="Segoe UI"/>
              </a:rPr>
              <a:t>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21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283864" y="1424671"/>
            <a:ext cx="5120680" cy="4008658"/>
            <a:chOff x="2458036" y="1362325"/>
            <a:chExt cx="5120680" cy="400865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036" y="1362325"/>
              <a:ext cx="2783898" cy="2783898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69197" y="1891111"/>
              <a:ext cx="2208934" cy="2208934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9803" y="2642070"/>
              <a:ext cx="2728913" cy="272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4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283864" y="1424671"/>
            <a:ext cx="5120680" cy="4008658"/>
            <a:chOff x="2458036" y="1362325"/>
            <a:chExt cx="5120680" cy="400865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036" y="1362325"/>
              <a:ext cx="2783898" cy="2783898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69197" y="1891111"/>
              <a:ext cx="2208934" cy="2208934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9803" y="2642070"/>
              <a:ext cx="2728913" cy="2728913"/>
            </a:xfrm>
            <a:prstGeom prst="rect">
              <a:avLst/>
            </a:prstGeom>
          </p:spPr>
        </p:pic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34" y="2434002"/>
            <a:ext cx="1634870" cy="16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283864" y="1424671"/>
            <a:ext cx="5120680" cy="4008658"/>
            <a:chOff x="2458036" y="1362325"/>
            <a:chExt cx="5120680" cy="400865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036" y="1362325"/>
              <a:ext cx="2783898" cy="2783898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69197" y="1891111"/>
              <a:ext cx="2208934" cy="2208934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9803" y="2642070"/>
              <a:ext cx="2728913" cy="2728913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10780" y="2157811"/>
            <a:ext cx="2208934" cy="22089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34" y="2434002"/>
            <a:ext cx="1634870" cy="16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85</Words>
  <Application>Microsoft Office PowerPoint</Application>
  <PresentationFormat>Широкоэкранный</PresentationFormat>
  <Paragraphs>65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 Roman</cp:lastModifiedBy>
  <cp:revision>1480</cp:revision>
  <dcterms:created xsi:type="dcterms:W3CDTF">2021-11-18T04:46:42Z</dcterms:created>
  <dcterms:modified xsi:type="dcterms:W3CDTF">2022-05-23T11:49:32Z</dcterms:modified>
</cp:coreProperties>
</file>