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45" r:id="rId73"/>
    <p:sldId id="346" r:id="rId74"/>
    <p:sldId id="350" r:id="rId75"/>
    <p:sldId id="351" r:id="rId76"/>
    <p:sldId id="349" r:id="rId77"/>
    <p:sldId id="353" r:id="rId78"/>
    <p:sldId id="338" r:id="rId79"/>
    <p:sldId id="339" r:id="rId80"/>
    <p:sldId id="340" r:id="rId81"/>
    <p:sldId id="342" r:id="rId82"/>
    <p:sldId id="352" r:id="rId83"/>
    <p:sldId id="354" r:id="rId84"/>
    <p:sldId id="355" r:id="rId85"/>
    <p:sldId id="365" r:id="rId86"/>
    <p:sldId id="356" r:id="rId87"/>
    <p:sldId id="357" r:id="rId88"/>
    <p:sldId id="360" r:id="rId89"/>
    <p:sldId id="358" r:id="rId90"/>
    <p:sldId id="359" r:id="rId91"/>
    <p:sldId id="361" r:id="rId92"/>
    <p:sldId id="362" r:id="rId93"/>
    <p:sldId id="363" r:id="rId94"/>
    <p:sldId id="364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 varScale="1">
        <p:scale>
          <a:sx n="101" d="100"/>
          <a:sy n="101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</a:t>
            </a:r>
            <a:r>
              <a:rPr lang="ru-RU" dirty="0" smtClean="0"/>
              <a:t>тип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 =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* 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mtClean="0"/>
              <a:t>Not Empty </a:t>
            </a:r>
            <a:r>
              <a:rPr lang="en-US" baseline="0" smtClean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 пример изоморфных</a:t>
            </a:r>
            <a:r>
              <a:rPr lang="ru-RU" baseline="0" dirty="0" smtClean="0"/>
              <a:t> функций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Вернуть</a:t>
            </a:r>
            <a:r>
              <a:rPr lang="ru-RU" baseline="0" dirty="0" smtClean="0"/>
              <a:t>ся назад и показать что сами множества не важны</a:t>
            </a:r>
            <a:r>
              <a:rPr lang="en-US" baseline="0" dirty="0" smtClean="0"/>
              <a:t>, </a:t>
            </a:r>
            <a:r>
              <a:rPr lang="ru-RU" baseline="0" dirty="0" smtClean="0"/>
              <a:t>важна их размерность (для изоморфной)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принимающая </a:t>
            </a:r>
            <a:r>
              <a:rPr lang="ru-RU" baseline="0" dirty="0" err="1" smtClean="0"/>
              <a:t>опцианальный</a:t>
            </a:r>
            <a:r>
              <a:rPr lang="ru-RU" baseline="0" dirty="0" smtClean="0"/>
              <a:t> аргумент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ru-RU" baseline="0" dirty="0" smtClean="0"/>
              <a:t> с таймером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это же </a:t>
            </a:r>
            <a:r>
              <a:rPr lang="en-US" baseline="0" dirty="0" smtClean="0"/>
              <a:t>Maybe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en-US" baseline="0" dirty="0" smtClean="0"/>
              <a:t>, </a:t>
            </a:r>
            <a:r>
              <a:rPr lang="ru-RU" baseline="0" dirty="0" smtClean="0"/>
              <a:t>у каждого </a:t>
            </a:r>
            <a:r>
              <a:rPr lang="ru-RU" baseline="0" dirty="0" err="1" smtClean="0"/>
              <a:t>стейта</a:t>
            </a:r>
            <a:r>
              <a:rPr lang="ru-RU" baseline="0" dirty="0" smtClean="0"/>
              <a:t> есть признак улыбки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6968" y="3013502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ADT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59412" y="742063"/>
            <a:ext cx="3873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ISOMORPHIC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8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},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8765" y="3013502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2885" y="3013502"/>
            <a:ext cx="1446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58" y="742063"/>
            <a:ext cx="4572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9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5610" y="3013502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8980" y="3013502"/>
            <a:ext cx="3054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false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792" y="3013502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0406" y="3013502"/>
            <a:ext cx="153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39324" y="742063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SUM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2788" y="3013502"/>
            <a:ext cx="4966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Maybe&lt;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(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6016" y="3013502"/>
            <a:ext cx="1519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0351" y="3013502"/>
            <a:ext cx="2871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34182" y="3013502"/>
            <a:ext cx="6723636" cy="830997"/>
            <a:chOff x="4660351" y="3013502"/>
            <a:chExt cx="6723636" cy="83099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60351" y="3013502"/>
              <a:ext cx="28712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31650" y="3013502"/>
              <a:ext cx="38523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=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28768" y="3013502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OTHER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1089</Words>
  <Application>Microsoft Office PowerPoint</Application>
  <PresentationFormat>Широкоэкранный</PresentationFormat>
  <Paragraphs>322</Paragraphs>
  <Slides>94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30</cp:revision>
  <dcterms:created xsi:type="dcterms:W3CDTF">2023-02-24T06:10:12Z</dcterms:created>
  <dcterms:modified xsi:type="dcterms:W3CDTF">2023-04-05T17:22:52Z</dcterms:modified>
</cp:coreProperties>
</file>