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300" r:id="rId36"/>
    <p:sldId id="292" r:id="rId37"/>
    <p:sldId id="296" r:id="rId38"/>
    <p:sldId id="297" r:id="rId39"/>
    <p:sldId id="295" r:id="rId40"/>
    <p:sldId id="298" r:id="rId41"/>
    <p:sldId id="301" r:id="rId42"/>
    <p:sldId id="299" r:id="rId43"/>
    <p:sldId id="302" r:id="rId44"/>
    <p:sldId id="303" r:id="rId45"/>
    <p:sldId id="304" r:id="rId46"/>
    <p:sldId id="305" r:id="rId47"/>
    <p:sldId id="306" r:id="rId48"/>
    <p:sldId id="307" r:id="rId49"/>
    <p:sldId id="309" r:id="rId50"/>
    <p:sldId id="308" r:id="rId51"/>
    <p:sldId id="310" r:id="rId52"/>
    <p:sldId id="315" r:id="rId53"/>
    <p:sldId id="314" r:id="rId54"/>
    <p:sldId id="313" r:id="rId55"/>
    <p:sldId id="311" r:id="rId56"/>
    <p:sldId id="312" r:id="rId57"/>
    <p:sldId id="317" r:id="rId58"/>
    <p:sldId id="318" r:id="rId59"/>
    <p:sldId id="322" r:id="rId60"/>
    <p:sldId id="321" r:id="rId61"/>
    <p:sldId id="319" r:id="rId62"/>
    <p:sldId id="320" r:id="rId63"/>
    <p:sldId id="324" r:id="rId64"/>
    <p:sldId id="325" r:id="rId65"/>
    <p:sldId id="326" r:id="rId66"/>
    <p:sldId id="327" r:id="rId67"/>
    <p:sldId id="332" r:id="rId68"/>
    <p:sldId id="328" r:id="rId69"/>
    <p:sldId id="329" r:id="rId70"/>
    <p:sldId id="330" r:id="rId71"/>
    <p:sldId id="331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A08"/>
    <a:srgbClr val="F0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589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File:Typescript logo 2020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80" y="2642801"/>
            <a:ext cx="993957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7128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5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604644" y="4133646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04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19957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8266024" y="4995795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478" y="2933289"/>
            <a:ext cx="567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 OPERATIONS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293" y="3622010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6688" y="2195654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23" y="2920544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23" y="290866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19452" y="330923"/>
            <a:ext cx="6294869" cy="6294869"/>
            <a:chOff x="2396298" y="496385"/>
            <a:chExt cx="6294869" cy="6294869"/>
          </a:xfrm>
        </p:grpSpPr>
        <p:sp>
          <p:nvSpPr>
            <p:cNvPr id="6" name="Овал 5"/>
            <p:cNvSpPr/>
            <p:nvPr/>
          </p:nvSpPr>
          <p:spPr>
            <a:xfrm>
              <a:off x="2396298" y="496385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Овал 1"/>
            <p:cNvSpPr/>
            <p:nvPr/>
          </p:nvSpPr>
          <p:spPr>
            <a:xfrm>
              <a:off x="5543732" y="1786684"/>
              <a:ext cx="2492824" cy="2492824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723603" y="2908662"/>
              <a:ext cx="2492824" cy="24928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Овал 8"/>
          <p:cNvSpPr/>
          <p:nvPr/>
        </p:nvSpPr>
        <p:spPr>
          <a:xfrm>
            <a:off x="8172994" y="158315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1626" y="2755081"/>
            <a:ext cx="8333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 flipH="1">
            <a:off x="419452" y="330923"/>
            <a:ext cx="11543947" cy="6294869"/>
            <a:chOff x="419452" y="330923"/>
            <a:chExt cx="11543947" cy="6294869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19452" y="330923"/>
              <a:ext cx="6294869" cy="6294869"/>
              <a:chOff x="2396298" y="496385"/>
              <a:chExt cx="6294869" cy="6294869"/>
            </a:xfrm>
          </p:grpSpPr>
          <p:sp>
            <p:nvSpPr>
              <p:cNvPr id="6" name="Овал 5"/>
              <p:cNvSpPr/>
              <p:nvPr/>
            </p:nvSpPr>
            <p:spPr>
              <a:xfrm>
                <a:off x="2396298" y="496385"/>
                <a:ext cx="6294869" cy="6294869"/>
              </a:xfrm>
              <a:prstGeom prst="ellipse">
                <a:avLst/>
              </a:prstGeom>
              <a:solidFill>
                <a:schemeClr val="bg2">
                  <a:lumMod val="90000"/>
                  <a:alpha val="2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Овал 1"/>
              <p:cNvSpPr/>
              <p:nvPr/>
            </p:nvSpPr>
            <p:spPr>
              <a:xfrm>
                <a:off x="5543732" y="1786684"/>
                <a:ext cx="2492824" cy="2492824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2723603" y="2908662"/>
                <a:ext cx="2492824" cy="24928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Овал 8"/>
            <p:cNvSpPr/>
            <p:nvPr/>
          </p:nvSpPr>
          <p:spPr>
            <a:xfrm>
              <a:off x="8172994" y="1583154"/>
              <a:ext cx="3790405" cy="3790405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23915" y="2755081"/>
              <a:ext cx="11313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!=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3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342" y="2812867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3847" y="692997"/>
            <a:ext cx="171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7801" y="3457968"/>
            <a:ext cx="292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948566" y="444134"/>
            <a:ext cx="6294869" cy="6294869"/>
            <a:chOff x="2814310" y="418008"/>
            <a:chExt cx="6294869" cy="6294869"/>
          </a:xfrm>
        </p:grpSpPr>
        <p:sp>
          <p:nvSpPr>
            <p:cNvPr id="10" name="Овал 9"/>
            <p:cNvSpPr/>
            <p:nvPr/>
          </p:nvSpPr>
          <p:spPr>
            <a:xfrm>
              <a:off x="2814310" y="418008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4"/>
            <p:cNvSpPr/>
            <p:nvPr/>
          </p:nvSpPr>
          <p:spPr>
            <a:xfrm>
              <a:off x="5595254" y="1645921"/>
              <a:ext cx="1839683" cy="1839683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Овал 5"/>
            <p:cNvSpPr/>
            <p:nvPr/>
          </p:nvSpPr>
          <p:spPr>
            <a:xfrm>
              <a:off x="3851365" y="2772589"/>
              <a:ext cx="1839683" cy="18396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7"/>
            <p:cNvSpPr/>
            <p:nvPr/>
          </p:nvSpPr>
          <p:spPr>
            <a:xfrm>
              <a:off x="5843451" y="3692431"/>
              <a:ext cx="1839683" cy="1839683"/>
            </a:xfrm>
            <a:prstGeom prst="ellipse">
              <a:avLst/>
            </a:prstGeom>
            <a:solidFill>
              <a:srgbClr val="C48A08">
                <a:alpha val="20000"/>
              </a:srgbClr>
            </a:solidFill>
            <a:ln w="19050">
              <a:solidFill>
                <a:srgbClr val="C48A0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87793" y="100814"/>
            <a:ext cx="275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unknown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2094" y="2933289"/>
            <a:ext cx="282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STRUCTS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4486" y="321494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“Ivan”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6162" y="5205563"/>
            <a:ext cx="273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“John”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11040" y="317718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00202" y="3177184"/>
            <a:ext cx="431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age: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1548" y="3177184"/>
            <a:ext cx="34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34981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8660" y="3159767"/>
            <a:ext cx="288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 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84" y="2933289"/>
            <a:ext cx="448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INTERSECTION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22230" y="968148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7" y="1151028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4535" y="1628688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133" y="2580676"/>
            <a:ext cx="3274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sweetness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2369" y="2933289"/>
            <a:ext cx="208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8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83191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27860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45278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81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1783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339534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362" y="2933289"/>
            <a:ext cx="451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CONDITIONALS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6895892" y="2524942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0048" y="3233936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85124" y="2933289"/>
            <a:ext cx="4821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| 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70961" y="2933289"/>
            <a:ext cx="7850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&gt; |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4800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83544" y="3013502"/>
            <a:ext cx="20249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TYPES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76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6295" b="277"/>
          <a:stretch/>
        </p:blipFill>
        <p:spPr>
          <a:xfrm>
            <a:off x="3049650" y="40324"/>
            <a:ext cx="6092700" cy="67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70" y="1400652"/>
            <a:ext cx="7289661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11598" y="1489737"/>
            <a:ext cx="6768805" cy="38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5"/>
          <a:stretch/>
        </p:blipFill>
        <p:spPr bwMode="auto">
          <a:xfrm flipH="1">
            <a:off x="6296296" y="1324265"/>
            <a:ext cx="3387633" cy="4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03"/>
          <a:stretch/>
        </p:blipFill>
        <p:spPr bwMode="auto">
          <a:xfrm>
            <a:off x="2973685" y="1409361"/>
            <a:ext cx="3374864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0" r="197"/>
          <a:stretch/>
        </p:blipFill>
        <p:spPr bwMode="auto">
          <a:xfrm flipH="1">
            <a:off x="2481943" y="1324265"/>
            <a:ext cx="3875314" cy="4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8" r="183"/>
          <a:stretch/>
        </p:blipFill>
        <p:spPr bwMode="auto">
          <a:xfrm>
            <a:off x="6322423" y="1409361"/>
            <a:ext cx="3927566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8" y="490347"/>
            <a:ext cx="8162925" cy="5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69" y="472636"/>
            <a:ext cx="7358062" cy="591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69" y="472636"/>
            <a:ext cx="7358062" cy="59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425" y="475145"/>
            <a:ext cx="6925151" cy="590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27215" y="3013502"/>
            <a:ext cx="49375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PRODUCT TYPES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006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6" y="3121819"/>
            <a:ext cx="10266669" cy="6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87" y="2864131"/>
            <a:ext cx="9590227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58900" y="3013502"/>
            <a:ext cx="52742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62106" y="3013502"/>
            <a:ext cx="52677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X 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4806" y="3013502"/>
            <a:ext cx="70823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 X 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18911" y="1905506"/>
            <a:ext cx="359265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18911" y="1905506"/>
            <a:ext cx="359265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strike="sngStrike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strike="sngStrike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strike="sngStrike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strike="sngStrike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strike="sngStrike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sz="4800" strike="sngStrike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strike="sngStrike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strike="sngStrike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strike="sngStrike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strike="sngStrike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3017522" y="167639"/>
            <a:ext cx="8496598" cy="6418217"/>
            <a:chOff x="2381794" y="185056"/>
            <a:chExt cx="8496598" cy="6418217"/>
          </a:xfrm>
        </p:grpSpPr>
        <p:sp>
          <p:nvSpPr>
            <p:cNvPr id="2" name="Овал 1"/>
            <p:cNvSpPr/>
            <p:nvPr/>
          </p:nvSpPr>
          <p:spPr>
            <a:xfrm>
              <a:off x="2381794" y="185056"/>
              <a:ext cx="6418217" cy="6418217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7128" y="2933289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8134" y="1814237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9105" y="3255506"/>
              <a:ext cx="702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-1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0415" y="1927449"/>
              <a:ext cx="14050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3.14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0182" y="3142294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20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7128" y="4086503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45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4535" y="1646105"/>
              <a:ext cx="1291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3/2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1952" y="362603"/>
              <a:ext cx="2496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number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9745" y="2709378"/>
            <a:ext cx="182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997</Words>
  <Application>Microsoft Office PowerPoint</Application>
  <PresentationFormat>Широкоэкранный</PresentationFormat>
  <Paragraphs>293</Paragraphs>
  <Slides>83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22</cp:revision>
  <dcterms:created xsi:type="dcterms:W3CDTF">2023-02-24T06:10:12Z</dcterms:created>
  <dcterms:modified xsi:type="dcterms:W3CDTF">2023-03-26T04:55:08Z</dcterms:modified>
</cp:coreProperties>
</file>