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  <p:sldId id="317" r:id="rId58"/>
    <p:sldId id="318" r:id="rId59"/>
    <p:sldId id="322" r:id="rId60"/>
    <p:sldId id="321" r:id="rId61"/>
    <p:sldId id="319" r:id="rId62"/>
    <p:sldId id="320" r:id="rId63"/>
    <p:sldId id="324" r:id="rId64"/>
    <p:sldId id="325" r:id="rId65"/>
    <p:sldId id="326" r:id="rId66"/>
    <p:sldId id="327" r:id="rId67"/>
    <p:sldId id="332" r:id="rId68"/>
    <p:sldId id="328" r:id="rId69"/>
    <p:sldId id="329" r:id="rId70"/>
    <p:sldId id="330" r:id="rId71"/>
    <p:sldId id="331" r:id="rId72"/>
    <p:sldId id="345" r:id="rId73"/>
    <p:sldId id="346" r:id="rId74"/>
    <p:sldId id="350" r:id="rId75"/>
    <p:sldId id="351" r:id="rId76"/>
    <p:sldId id="349" r:id="rId77"/>
    <p:sldId id="353" r:id="rId78"/>
    <p:sldId id="338" r:id="rId79"/>
    <p:sldId id="339" r:id="rId80"/>
    <p:sldId id="340" r:id="rId81"/>
    <p:sldId id="342" r:id="rId82"/>
    <p:sldId id="352" r:id="rId83"/>
    <p:sldId id="354" r:id="rId84"/>
    <p:sldId id="355" r:id="rId85"/>
    <p:sldId id="365" r:id="rId86"/>
    <p:sldId id="356" r:id="rId87"/>
    <p:sldId id="357" r:id="rId88"/>
    <p:sldId id="360" r:id="rId89"/>
    <p:sldId id="358" r:id="rId90"/>
    <p:sldId id="359" r:id="rId91"/>
    <p:sldId id="361" r:id="rId92"/>
    <p:sldId id="362" r:id="rId93"/>
    <p:sldId id="363" r:id="rId94"/>
    <p:sldId id="364" r:id="rId95"/>
    <p:sldId id="36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8216" autoAdjust="0"/>
  </p:normalViewPr>
  <p:slideViewPr>
    <p:cSldViewPr snapToGrid="0">
      <p:cViewPr varScale="1">
        <p:scale>
          <a:sx n="102" d="100"/>
          <a:sy n="10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Void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</a:t>
            </a:r>
            <a:r>
              <a:rPr lang="ru-RU" dirty="0" smtClean="0"/>
              <a:t>тип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 =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* l(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US" smtClean="0"/>
              <a:t>Not Empty </a:t>
            </a:r>
            <a:r>
              <a:rPr lang="en-US" baseline="0" smtClean="0"/>
              <a:t>List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Создание ПО – сложный процесс.</a:t>
            </a:r>
            <a:r>
              <a:rPr lang="ru-RU" baseline="0" dirty="0" smtClean="0"/>
              <a:t> Каким образом можно бороться </a:t>
            </a:r>
            <a:r>
              <a:rPr lang="ru-RU" baseline="0" smtClean="0"/>
              <a:t>со сложностью?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Привести пример изоморфных</a:t>
            </a:r>
            <a:r>
              <a:rPr lang="ru-RU" baseline="0" dirty="0" smtClean="0"/>
              <a:t> функций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Вернуть</a:t>
            </a:r>
            <a:r>
              <a:rPr lang="ru-RU" baseline="0" dirty="0" smtClean="0"/>
              <a:t>ся назад и показать что сами множества не важны</a:t>
            </a:r>
            <a:r>
              <a:rPr lang="en-US" baseline="0" dirty="0" smtClean="0"/>
              <a:t>, </a:t>
            </a:r>
            <a:r>
              <a:rPr lang="ru-RU" baseline="0" dirty="0" smtClean="0"/>
              <a:t>важна их размерность (для изоморфной)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принимающая </a:t>
            </a:r>
            <a:r>
              <a:rPr lang="ru-RU" baseline="0" dirty="0" err="1" smtClean="0"/>
              <a:t>опцианальный</a:t>
            </a:r>
            <a:r>
              <a:rPr lang="ru-RU" baseline="0" dirty="0" smtClean="0"/>
              <a:t> аргумент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ru-RU" baseline="0" dirty="0" smtClean="0"/>
              <a:t> с таймером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это же </a:t>
            </a:r>
            <a:r>
              <a:rPr lang="en-US" baseline="0" dirty="0" smtClean="0"/>
              <a:t>Maybe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Светофор</a:t>
            </a:r>
            <a:r>
              <a:rPr lang="en-US" baseline="0" dirty="0" smtClean="0"/>
              <a:t>, </a:t>
            </a:r>
            <a:r>
              <a:rPr lang="ru-RU" baseline="0" dirty="0" smtClean="0"/>
              <a:t>у каждого </a:t>
            </a:r>
            <a:r>
              <a:rPr lang="ru-RU" baseline="0" dirty="0" err="1" smtClean="0"/>
              <a:t>стейта</a:t>
            </a:r>
            <a:r>
              <a:rPr lang="ru-RU" baseline="0" dirty="0" smtClean="0"/>
              <a:t> есть признак улыбки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362" y="2933289"/>
            <a:ext cx="451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CONDITIONALS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9126585" y="1271451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8002" y="3518538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0454" y="1980445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51712" y="1271451"/>
            <a:ext cx="4755968" cy="4755968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6895892" y="2524942"/>
            <a:ext cx="2248986" cy="2248986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19307" y="263223"/>
            <a:ext cx="48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419" y="2456911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0048" y="3233936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5728" y="380156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85124" y="2933289"/>
            <a:ext cx="482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70961" y="2933289"/>
            <a:ext cx="785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&gt; |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Extract&lt;</a:t>
            </a:r>
            <a:r>
              <a:rPr lang="en-US" sz="4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48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6968" y="3013502"/>
            <a:ext cx="1358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ADT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76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6295" b="277"/>
          <a:stretch/>
        </p:blipFill>
        <p:spPr>
          <a:xfrm>
            <a:off x="3049650" y="40324"/>
            <a:ext cx="6092700" cy="67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0" y="1400652"/>
            <a:ext cx="7289661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598" y="1489737"/>
            <a:ext cx="6768805" cy="38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 bwMode="auto">
          <a:xfrm flipH="1">
            <a:off x="6296296" y="1324265"/>
            <a:ext cx="3387633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3"/>
          <a:stretch/>
        </p:blipFill>
        <p:spPr bwMode="auto">
          <a:xfrm>
            <a:off x="2973685" y="1409361"/>
            <a:ext cx="3374864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mg.freepik.com/free-vector/kids-playing-seesaw-cartoon_1308-110621.jpg?w=20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00" r="197"/>
          <a:stretch/>
        </p:blipFill>
        <p:spPr bwMode="auto">
          <a:xfrm flipH="1">
            <a:off x="2481943" y="1324265"/>
            <a:ext cx="3875314" cy="4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freepik.com/free-vector/kids-playing-seesaw-cartoon_1308-109875.jpg?w=20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8" r="183"/>
          <a:stretch/>
        </p:blipFill>
        <p:spPr bwMode="auto">
          <a:xfrm>
            <a:off x="6322423" y="1409361"/>
            <a:ext cx="3927566" cy="40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1" y="292088"/>
            <a:ext cx="3463406" cy="278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67" y="175604"/>
            <a:ext cx="3676791" cy="2954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9951" y="3597108"/>
            <a:ext cx="3463406" cy="295456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92067" y="3597108"/>
            <a:ext cx="3676791" cy="2954564"/>
            <a:chOff x="2416969" y="472636"/>
            <a:chExt cx="7358062" cy="591272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6969" y="472636"/>
              <a:ext cx="7358062" cy="591272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50418"/>
            <a:stretch/>
          </p:blipFill>
          <p:spPr>
            <a:xfrm>
              <a:off x="2416969" y="3453752"/>
              <a:ext cx="7358062" cy="2931611"/>
            </a:xfrm>
            <a:prstGeom prst="rect">
              <a:avLst/>
            </a:prstGeom>
          </p:spPr>
        </p:pic>
      </p:grpSp>
      <p:sp>
        <p:nvSpPr>
          <p:cNvPr id="10" name="Овал 9"/>
          <p:cNvSpPr/>
          <p:nvPr/>
        </p:nvSpPr>
        <p:spPr>
          <a:xfrm>
            <a:off x="4659364" y="1911310"/>
            <a:ext cx="425167" cy="4251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4659363" y="132403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59364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59363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1026189" y="1842676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1026188" y="1255402"/>
            <a:ext cx="425167" cy="425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1067929" y="5248865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11067928" y="4661591"/>
            <a:ext cx="425167" cy="4251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490347"/>
            <a:ext cx="8162925" cy="5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07" y="2137482"/>
            <a:ext cx="2887379" cy="2463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08" y="3172522"/>
            <a:ext cx="6568936" cy="393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59412" y="742063"/>
            <a:ext cx="3873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ISOMORPHIC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6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6" y="3121819"/>
            <a:ext cx="10266669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7" y="2864131"/>
            <a:ext cx="9590227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8900" y="3013502"/>
            <a:ext cx="5274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4806" y="3013502"/>
            <a:ext cx="7088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}, {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08765" y="3013502"/>
            <a:ext cx="157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2885" y="3013502"/>
            <a:ext cx="14462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9958" y="742063"/>
            <a:ext cx="45720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PRODUCT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99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05610" y="3013502"/>
            <a:ext cx="2380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68980" y="3013502"/>
            <a:ext cx="3054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false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9792" y="3013502"/>
            <a:ext cx="1332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0406" y="3013502"/>
            <a:ext cx="1531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39324" y="742063"/>
            <a:ext cx="31133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SUM TYPE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6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2788" y="3013502"/>
            <a:ext cx="49664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Maybe&lt;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2860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(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*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6016" y="3013502"/>
            <a:ext cx="1519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5961" y="3013502"/>
            <a:ext cx="3361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0351" y="3013502"/>
            <a:ext cx="2871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ru-RU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734182" y="3013502"/>
            <a:ext cx="6723636" cy="830997"/>
            <a:chOff x="4660351" y="3013502"/>
            <a:chExt cx="6723636" cy="830997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660351" y="3013502"/>
              <a:ext cx="287129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</a:t>
              </a: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531650" y="3013502"/>
              <a:ext cx="38523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=</a:t>
              </a:r>
              <a:r>
                <a:rPr lang="ru-RU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1 </a:t>
              </a: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*</a:t>
              </a:r>
              <a:r>
                <a:rPr lang="en-US" sz="4800" dirty="0" smtClean="0">
                  <a:solidFill>
                    <a:schemeClr val="accent2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28768" y="3013502"/>
            <a:ext cx="4134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OTHER 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69832" y="3013502"/>
            <a:ext cx="385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COMPLEXITY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96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1104</Words>
  <Application>Microsoft Office PowerPoint</Application>
  <PresentationFormat>Широкоэкранный</PresentationFormat>
  <Paragraphs>325</Paragraphs>
  <Slides>95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31</cp:revision>
  <dcterms:created xsi:type="dcterms:W3CDTF">2023-02-24T06:10:12Z</dcterms:created>
  <dcterms:modified xsi:type="dcterms:W3CDTF">2023-04-06T08:49:53Z</dcterms:modified>
</cp:coreProperties>
</file>