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589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80" y="2642801"/>
            <a:ext cx="993957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7128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04644" y="4133646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19957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266024" y="4995795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78" y="2933289"/>
            <a:ext cx="567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 OPERATIONS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293" y="3622010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6688" y="2195654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23" y="2920544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23" y="290866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19452" y="330923"/>
            <a:ext cx="6294869" cy="6294869"/>
            <a:chOff x="2396298" y="496385"/>
            <a:chExt cx="6294869" cy="6294869"/>
          </a:xfrm>
        </p:grpSpPr>
        <p:sp>
          <p:nvSpPr>
            <p:cNvPr id="6" name="Овал 5"/>
            <p:cNvSpPr/>
            <p:nvPr/>
          </p:nvSpPr>
          <p:spPr>
            <a:xfrm>
              <a:off x="2396298" y="496385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Овал 1"/>
            <p:cNvSpPr/>
            <p:nvPr/>
          </p:nvSpPr>
          <p:spPr>
            <a:xfrm>
              <a:off x="5543732" y="1786684"/>
              <a:ext cx="2492824" cy="2492824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723603" y="2908662"/>
              <a:ext cx="2492824" cy="24928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Овал 8"/>
          <p:cNvSpPr/>
          <p:nvPr/>
        </p:nvSpPr>
        <p:spPr>
          <a:xfrm>
            <a:off x="8172994" y="158315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1626" y="2755081"/>
            <a:ext cx="833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flipH="1">
            <a:off x="419452" y="330923"/>
            <a:ext cx="11543947" cy="6294869"/>
            <a:chOff x="419452" y="330923"/>
            <a:chExt cx="11543947" cy="6294869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19452" y="330923"/>
              <a:ext cx="6294869" cy="6294869"/>
              <a:chOff x="2396298" y="496385"/>
              <a:chExt cx="6294869" cy="6294869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2396298" y="496385"/>
                <a:ext cx="6294869" cy="6294869"/>
              </a:xfrm>
              <a:prstGeom prst="ellipse">
                <a:avLst/>
              </a:prstGeom>
              <a:solidFill>
                <a:schemeClr val="bg2">
                  <a:lumMod val="90000"/>
                  <a:alpha val="2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Овал 1"/>
              <p:cNvSpPr/>
              <p:nvPr/>
            </p:nvSpPr>
            <p:spPr>
              <a:xfrm>
                <a:off x="5543732" y="1786684"/>
                <a:ext cx="2492824" cy="2492824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2723603" y="2908662"/>
                <a:ext cx="2492824" cy="24928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8172994" y="1583154"/>
              <a:ext cx="3790405" cy="3790405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3915" y="2755081"/>
              <a:ext cx="11313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342" y="2812867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3847" y="692997"/>
            <a:ext cx="17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7801" y="3457968"/>
            <a:ext cx="292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948566" y="444134"/>
            <a:ext cx="6294869" cy="6294869"/>
            <a:chOff x="2814310" y="418008"/>
            <a:chExt cx="6294869" cy="6294869"/>
          </a:xfrm>
        </p:grpSpPr>
        <p:sp>
          <p:nvSpPr>
            <p:cNvPr id="10" name="Овал 9"/>
            <p:cNvSpPr/>
            <p:nvPr/>
          </p:nvSpPr>
          <p:spPr>
            <a:xfrm>
              <a:off x="2814310" y="418008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4"/>
            <p:cNvSpPr/>
            <p:nvPr/>
          </p:nvSpPr>
          <p:spPr>
            <a:xfrm>
              <a:off x="5595254" y="1645921"/>
              <a:ext cx="1839683" cy="1839683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3851365" y="2772589"/>
              <a:ext cx="1839683" cy="18396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5843451" y="3692431"/>
              <a:ext cx="1839683" cy="1839683"/>
            </a:xfrm>
            <a:prstGeom prst="ellipse">
              <a:avLst/>
            </a:prstGeom>
            <a:solidFill>
              <a:srgbClr val="C48A08">
                <a:alpha val="20000"/>
              </a:srgbClr>
            </a:solidFill>
            <a:ln w="19050">
              <a:solidFill>
                <a:srgbClr val="C48A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7793" y="100814"/>
            <a:ext cx="27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unknown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535" y="1628688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017522" y="167639"/>
            <a:ext cx="8496598" cy="6418217"/>
            <a:chOff x="2381794" y="185056"/>
            <a:chExt cx="8496598" cy="6418217"/>
          </a:xfrm>
        </p:grpSpPr>
        <p:sp>
          <p:nvSpPr>
            <p:cNvPr id="2" name="Овал 1"/>
            <p:cNvSpPr/>
            <p:nvPr/>
          </p:nvSpPr>
          <p:spPr>
            <a:xfrm>
              <a:off x="2381794" y="185056"/>
              <a:ext cx="6418217" cy="6418217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7128" y="2933289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134" y="1814237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9105" y="3255506"/>
              <a:ext cx="702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-1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0415" y="1927449"/>
              <a:ext cx="140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3.14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0182" y="3142294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7128" y="4086503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535" y="1646105"/>
              <a:ext cx="1291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3/2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1952" y="362603"/>
              <a:ext cx="2496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9745" y="2709378"/>
            <a:ext cx="182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132</Words>
  <Application>Microsoft Office PowerPoint</Application>
  <PresentationFormat>Широкоэкранный</PresentationFormat>
  <Paragraphs>102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6</cp:revision>
  <dcterms:created xsi:type="dcterms:W3CDTF">2023-02-24T06:10:12Z</dcterms:created>
  <dcterms:modified xsi:type="dcterms:W3CDTF">2023-02-24T06:56:05Z</dcterms:modified>
</cp:coreProperties>
</file>