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0" r:id="rId2"/>
    <p:sldId id="431" r:id="rId3"/>
    <p:sldId id="449" r:id="rId4"/>
    <p:sldId id="432" r:id="rId5"/>
    <p:sldId id="436" r:id="rId6"/>
    <p:sldId id="437" r:id="rId7"/>
    <p:sldId id="438" r:id="rId8"/>
    <p:sldId id="443" r:id="rId9"/>
    <p:sldId id="439" r:id="rId10"/>
    <p:sldId id="450" r:id="rId11"/>
    <p:sldId id="448" r:id="rId12"/>
    <p:sldId id="441" r:id="rId13"/>
    <p:sldId id="444" r:id="rId14"/>
    <p:sldId id="451" r:id="rId15"/>
    <p:sldId id="4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80742" autoAdjust="0"/>
  </p:normalViewPr>
  <p:slideViewPr>
    <p:cSldViewPr snapToGrid="0">
      <p:cViewPr varScale="1">
        <p:scale>
          <a:sx n="118" d="100"/>
          <a:sy n="118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появления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структуры и основные проблемы которые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далее будут объясняться с помощью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Читабельность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Жесткость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Хрупкость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для нескольких проектов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Определенные компоненты используются только в одном проекте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Выносить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библиотеку только общую часть (пересечение по ответственностям). Если поменяется в одном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во всех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лишние релизы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из за вероятно ложных абстракций и хрупкость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поспешное разделение на модули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shotgun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SURGERY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Прагматический подход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расстояния и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ответсвенностей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доменная ответственности. Примеры с разными структурами файлов и папок на проекте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кричащая архитектура. Зависимость расстояния между модулями и их ответственностями.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Дефект это причина для изменения. Библиотека не меняется если открыта к расширению т. е. закрыта от ответственностей клиента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популярных архитектур с точки зрения ответственностей (гексагональная и функциональная)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Гексагональная – разделение портов и ядра системы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– разработка атомарных компонентов и из композиция таким образом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элементы с менее стабильными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зависят от элементов с более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стаблиьными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dependencies principle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анализа ответственностей. Построение карт изменений в проекте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к конкретном файле. Использование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из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лавных инструмент проектирования это разделение. 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этого было показано к чему приводит не следование этому правилу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Cohesion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есть ответственность.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 стандартное определение которое первое приходит в голову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Указываю с помощью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примера на противоречивость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даю более полезное определение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указанием ответственности на том же примере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жесткость (необходимость корректировки зависимых компонентов) на примере общей функции обработки ошибок. Привожу к аргументу с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ответсвеннстью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хрупкость на том же примере с опциональным аргументом (флагом)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ответственностей путем расширения. Явно указываю на то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клиенты используют ответственность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абстрактной части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 ответственности своих клиентов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 ответственности в открытости к расширению. Когда расширяемый модуль имеет иные ответственности нежели само расширение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Ложное дублирование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примере отдельного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валидатора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моделей. (Нужно подумать как сделать решение слабо расширяемым) Определение истинного дублирования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печати документов который не обладает расширением и требует своей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прямой модификации.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Дублирует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себе ответственности всех своих клиентов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других клиентов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Клиенты зависят от лишних релизов (отдельные принципы проектирования пакетов)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815" y="3013502"/>
            <a:ext cx="640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UTILS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SHOTGUN SURGERY</a:t>
            </a:r>
          </a:p>
        </p:txBody>
      </p:sp>
    </p:spTree>
    <p:extLst>
      <p:ext uri="{BB962C8B-B14F-4D97-AF65-F5344CB8AC3E}">
        <p14:creationId xmlns:p14="http://schemas.microsoft.com/office/powerpoint/2010/main" val="400437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ВИДЫ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БИБЛИОТЕКИ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АРХИТЕКТУРЫ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АНАЛИЗ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ГЛАВНЫЙ ИНСТРУМЕНТ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31589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ЖЕСТКОСТЬ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ХРУПКОСТЬ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РАЗДЕЛЕНИЕ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ДУБЛИРОВАНИЕ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МОДУЛЬ СВАЛКА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411</Words>
  <Application>Microsoft Office PowerPoint</Application>
  <PresentationFormat>Widescreen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1440</cp:revision>
  <dcterms:created xsi:type="dcterms:W3CDTF">2023-02-24T06:10:12Z</dcterms:created>
  <dcterms:modified xsi:type="dcterms:W3CDTF">2024-02-28T18:58:46Z</dcterms:modified>
</cp:coreProperties>
</file>