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300" r:id="rId36"/>
    <p:sldId id="292" r:id="rId37"/>
    <p:sldId id="296" r:id="rId38"/>
    <p:sldId id="297" r:id="rId39"/>
    <p:sldId id="295" r:id="rId40"/>
    <p:sldId id="298" r:id="rId41"/>
    <p:sldId id="301" r:id="rId42"/>
    <p:sldId id="299" r:id="rId43"/>
    <p:sldId id="302" r:id="rId44"/>
    <p:sldId id="303" r:id="rId45"/>
    <p:sldId id="304" r:id="rId46"/>
    <p:sldId id="305" r:id="rId47"/>
    <p:sldId id="306" r:id="rId48"/>
    <p:sldId id="307" r:id="rId49"/>
    <p:sldId id="309" r:id="rId50"/>
    <p:sldId id="308" r:id="rId51"/>
    <p:sldId id="310" r:id="rId52"/>
    <p:sldId id="315" r:id="rId53"/>
    <p:sldId id="314" r:id="rId54"/>
    <p:sldId id="313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A08"/>
    <a:srgbClr val="F0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589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File:Typescript logo 2020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80" y="2642801"/>
            <a:ext cx="993957" cy="9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7128" y="2933289"/>
            <a:ext cx="2824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TYPES IN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5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328531" y="1794515"/>
            <a:ext cx="5659832" cy="2339131"/>
            <a:chOff x="341761" y="1794515"/>
            <a:chExt cx="5659832" cy="2339131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277590" y="1794515"/>
              <a:ext cx="3724003" cy="2339131"/>
              <a:chOff x="3305201" y="1794515"/>
              <a:chExt cx="3724003" cy="2339131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3305201" y="2563927"/>
                <a:ext cx="1569719" cy="1569719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17128" y="2933289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32764" y="1794515"/>
                <a:ext cx="24964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4176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604644" y="4133646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25512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621651" y="1010744"/>
            <a:ext cx="7253869" cy="4493074"/>
            <a:chOff x="4328531" y="705944"/>
            <a:chExt cx="7253869" cy="4493074"/>
          </a:xfrm>
        </p:grpSpPr>
        <p:sp>
          <p:nvSpPr>
            <p:cNvPr id="17" name="TextBox 16"/>
            <p:cNvSpPr txBox="1"/>
            <p:nvPr/>
          </p:nvSpPr>
          <p:spPr>
            <a:xfrm>
              <a:off x="4328531" y="2619957"/>
              <a:ext cx="178609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 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6334029" y="705944"/>
              <a:ext cx="5248371" cy="4493074"/>
              <a:chOff x="6264360" y="1794515"/>
              <a:chExt cx="5248371" cy="4493074"/>
            </a:xfrm>
          </p:grpSpPr>
          <p:sp>
            <p:nvSpPr>
              <p:cNvPr id="2" name="Овал 1"/>
              <p:cNvSpPr/>
              <p:nvPr/>
            </p:nvSpPr>
            <p:spPr>
              <a:xfrm>
                <a:off x="6264360" y="2563927"/>
                <a:ext cx="3855000" cy="3723662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803899" y="2979425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372974" y="1794515"/>
                <a:ext cx="21397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1 | 2 | 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024482" y="4041052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422208" y="4324081"/>
                <a:ext cx="54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C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3</a:t>
                </a:r>
                <a:endParaRPr lang="en-US" sz="4800" dirty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8266024" y="4995795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478" y="2933289"/>
            <a:ext cx="567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TYPE OPERATIONS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2396298" y="496385"/>
            <a:ext cx="6294869" cy="6294869"/>
          </a:xfrm>
          <a:prstGeom prst="ellipse">
            <a:avLst/>
          </a:prstGeom>
          <a:solidFill>
            <a:schemeClr val="bg2">
              <a:lumMod val="90000"/>
              <a:alpha val="2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Овал 1"/>
          <p:cNvSpPr/>
          <p:nvPr/>
        </p:nvSpPr>
        <p:spPr>
          <a:xfrm>
            <a:off x="5543732" y="1786684"/>
            <a:ext cx="2492824" cy="2492824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723603" y="2908662"/>
            <a:ext cx="2492824" cy="2492824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765232" y="302169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7293" y="3622010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6688" y="2195654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9174" y="32288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|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23" y="2920544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723" y="290866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419452" y="330923"/>
            <a:ext cx="6294869" cy="6294869"/>
            <a:chOff x="2396298" y="496385"/>
            <a:chExt cx="6294869" cy="6294869"/>
          </a:xfrm>
        </p:grpSpPr>
        <p:sp>
          <p:nvSpPr>
            <p:cNvPr id="6" name="Овал 5"/>
            <p:cNvSpPr/>
            <p:nvPr/>
          </p:nvSpPr>
          <p:spPr>
            <a:xfrm>
              <a:off x="2396298" y="496385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Овал 1"/>
            <p:cNvSpPr/>
            <p:nvPr/>
          </p:nvSpPr>
          <p:spPr>
            <a:xfrm>
              <a:off x="5543732" y="1786684"/>
              <a:ext cx="2492824" cy="2492824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2723603" y="2908662"/>
              <a:ext cx="2492824" cy="24928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Овал 8"/>
          <p:cNvSpPr/>
          <p:nvPr/>
        </p:nvSpPr>
        <p:spPr>
          <a:xfrm>
            <a:off x="8172994" y="158315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1626" y="2755081"/>
            <a:ext cx="833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 flipH="1">
            <a:off x="419452" y="330923"/>
            <a:ext cx="11543947" cy="6294869"/>
            <a:chOff x="419452" y="330923"/>
            <a:chExt cx="11543947" cy="6294869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19452" y="330923"/>
              <a:ext cx="6294869" cy="6294869"/>
              <a:chOff x="2396298" y="496385"/>
              <a:chExt cx="6294869" cy="6294869"/>
            </a:xfrm>
          </p:grpSpPr>
          <p:sp>
            <p:nvSpPr>
              <p:cNvPr id="6" name="Овал 5"/>
              <p:cNvSpPr/>
              <p:nvPr/>
            </p:nvSpPr>
            <p:spPr>
              <a:xfrm>
                <a:off x="2396298" y="496385"/>
                <a:ext cx="6294869" cy="6294869"/>
              </a:xfrm>
              <a:prstGeom prst="ellipse">
                <a:avLst/>
              </a:prstGeom>
              <a:solidFill>
                <a:schemeClr val="bg2">
                  <a:lumMod val="90000"/>
                  <a:alpha val="2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Овал 1"/>
              <p:cNvSpPr/>
              <p:nvPr/>
            </p:nvSpPr>
            <p:spPr>
              <a:xfrm>
                <a:off x="5543732" y="1786684"/>
                <a:ext cx="2492824" cy="2492824"/>
              </a:xfrm>
              <a:prstGeom prst="ellipse">
                <a:avLst/>
              </a:prstGeom>
              <a:solidFill>
                <a:srgbClr val="F0B4AE">
                  <a:alpha val="20000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Овал 15"/>
              <p:cNvSpPr/>
              <p:nvPr/>
            </p:nvSpPr>
            <p:spPr>
              <a:xfrm>
                <a:off x="2723603" y="2908662"/>
                <a:ext cx="2492824" cy="24928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31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Овал 8"/>
            <p:cNvSpPr/>
            <p:nvPr/>
          </p:nvSpPr>
          <p:spPr>
            <a:xfrm>
              <a:off x="8172994" y="1583154"/>
              <a:ext cx="3790405" cy="3790405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23915" y="2755081"/>
              <a:ext cx="11313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smtClean="0">
                  <a:solidFill>
                    <a:srgbClr val="7030A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!=</a:t>
              </a:r>
              <a:endParaRPr lang="en-US" sz="8800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9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6736080" y="1550124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1672046" y="1550123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09566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826" y="888942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351415" y="1719939"/>
            <a:ext cx="3790405" cy="3790405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/>
          <p:cNvSpPr/>
          <p:nvPr/>
        </p:nvSpPr>
        <p:spPr>
          <a:xfrm>
            <a:off x="2629986" y="1719938"/>
            <a:ext cx="3790405" cy="3790405"/>
          </a:xfrm>
          <a:prstGeom prst="ellipse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252809" y="719126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195" y="719125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7342" y="2812867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 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3847" y="692997"/>
            <a:ext cx="1711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22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580548" y="771374"/>
            <a:ext cx="13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354286" y="2046508"/>
            <a:ext cx="3790405" cy="3790405"/>
          </a:xfrm>
          <a:prstGeom prst="ellipse">
            <a:avLst/>
          </a:prstGeom>
          <a:solidFill>
            <a:srgbClr val="C48A08">
              <a:alpha val="20000"/>
            </a:srgbClr>
          </a:solidFill>
          <a:ln w="19050">
            <a:solidFill>
              <a:srgbClr val="C48A0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7801" y="3457968"/>
            <a:ext cx="292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</a:t>
            </a:r>
            <a:endParaRPr lang="en-US" sz="4800" dirty="0">
              <a:solidFill>
                <a:srgbClr val="C48A0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948566" y="444134"/>
            <a:ext cx="6294869" cy="6294869"/>
            <a:chOff x="2814310" y="418008"/>
            <a:chExt cx="6294869" cy="6294869"/>
          </a:xfrm>
        </p:grpSpPr>
        <p:sp>
          <p:nvSpPr>
            <p:cNvPr id="10" name="Овал 9"/>
            <p:cNvSpPr/>
            <p:nvPr/>
          </p:nvSpPr>
          <p:spPr>
            <a:xfrm>
              <a:off x="2814310" y="418008"/>
              <a:ext cx="6294869" cy="6294869"/>
            </a:xfrm>
            <a:prstGeom prst="ellipse">
              <a:avLst/>
            </a:prstGeom>
            <a:solidFill>
              <a:schemeClr val="bg2">
                <a:lumMod val="90000"/>
                <a:alpha val="2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Овал 4"/>
            <p:cNvSpPr/>
            <p:nvPr/>
          </p:nvSpPr>
          <p:spPr>
            <a:xfrm>
              <a:off x="5595254" y="1645921"/>
              <a:ext cx="1839683" cy="1839683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Овал 5"/>
            <p:cNvSpPr/>
            <p:nvPr/>
          </p:nvSpPr>
          <p:spPr>
            <a:xfrm>
              <a:off x="3851365" y="2772589"/>
              <a:ext cx="1839683" cy="18396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7"/>
            <p:cNvSpPr/>
            <p:nvPr/>
          </p:nvSpPr>
          <p:spPr>
            <a:xfrm>
              <a:off x="5843451" y="3692431"/>
              <a:ext cx="1839683" cy="1839683"/>
            </a:xfrm>
            <a:prstGeom prst="ellipse">
              <a:avLst/>
            </a:prstGeom>
            <a:solidFill>
              <a:srgbClr val="C48A08">
                <a:alpha val="20000"/>
              </a:srgbClr>
            </a:solidFill>
            <a:ln w="19050">
              <a:solidFill>
                <a:srgbClr val="C48A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87793" y="100814"/>
            <a:ext cx="2750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unknown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1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2094" y="2933289"/>
            <a:ext cx="282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STRUCTS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4486" y="321494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“Ivan”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6162" y="5205563"/>
            <a:ext cx="2730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“John”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9189" y="1692380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1040" y="317718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6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00202" y="3177184"/>
            <a:ext cx="43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age: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0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69815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31548" y="3177184"/>
            <a:ext cx="3456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</a:t>
            </a:r>
            <a:r>
              <a:rPr lang="en-US" sz="2800" dirty="0" err="1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Vasiliy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2690949" y="134981"/>
            <a:ext cx="6537959" cy="6537959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8458" y="497885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8660" y="3159767"/>
            <a:ext cx="288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 …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84" y="2933289"/>
            <a:ext cx="448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INTERSECTION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22230" y="968148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7" y="1151028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4535" y="1628688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1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3301380" y="-2166034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6940" y="362134"/>
            <a:ext cx="327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-1463040" y="-2166033"/>
            <a:ext cx="11327225" cy="11327225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106" y="362134"/>
            <a:ext cx="379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331" y="2589637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flag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9084" y="2580676"/>
            <a:ext cx="2586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sweetness: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”red”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133" y="2580676"/>
            <a:ext cx="32744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color: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“red”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sweetness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2369" y="2933289"/>
            <a:ext cx="2087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669679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2302331" y="1776549"/>
            <a:ext cx="3459477" cy="3459477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7648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3191" y="1151028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27860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6251667" y="727168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464277" y="845278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5" y="304640"/>
            <a:ext cx="2342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4177" y="304479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1449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45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endParaRPr lang="en-US" sz="2800" dirty="0" smtClean="0">
              <a:solidFill>
                <a:srgbClr val="92D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вал 2"/>
          <p:cNvSpPr/>
          <p:nvPr/>
        </p:nvSpPr>
        <p:spPr>
          <a:xfrm>
            <a:off x="5205006" y="768805"/>
            <a:ext cx="5696492" cy="5696492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1635579" y="768805"/>
            <a:ext cx="5613218" cy="56132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97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67061" y="297839"/>
            <a:ext cx="427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4747" y="3390277"/>
            <a:ext cx="25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48A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3011" y="2390182"/>
            <a:ext cx="281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40829" y="2706650"/>
            <a:ext cx="1707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1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  <a:endParaRPr lang="en-US" sz="2800" dirty="0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42987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128206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058" y="2667242"/>
            <a:ext cx="19430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42,</a:t>
            </a:r>
            <a:endParaRPr lang="en-US" sz="2800" dirty="0" smtClean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never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/>
          <p:cNvSpPr/>
          <p:nvPr/>
        </p:nvSpPr>
        <p:spPr>
          <a:xfrm>
            <a:off x="6178375" y="-1485790"/>
            <a:ext cx="9873156" cy="9873156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-3395347" y="-1485790"/>
            <a:ext cx="9563918" cy="9563918"/>
          </a:xfrm>
          <a:prstGeom prst="ellipse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74171" y="148046"/>
            <a:ext cx="11956869" cy="647046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104" y="304640"/>
            <a:ext cx="309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1162" y="304479"/>
            <a:ext cx="3268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| {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number,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 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7660" y="2906226"/>
            <a:ext cx="14499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‘A’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09420" y="2927568"/>
            <a:ext cx="2451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42,</a:t>
            </a:r>
          </a:p>
          <a:p>
            <a:r>
              <a:rPr lang="en-US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c:</a:t>
            </a:r>
            <a:r>
              <a:rPr lang="en-US" sz="2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smtClean="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‘B’</a:t>
            </a:r>
          </a:p>
          <a:p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5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381794" y="185056"/>
            <a:ext cx="6418217" cy="6418217"/>
          </a:xfrm>
          <a:prstGeom prst="ellipse">
            <a:avLst/>
          </a:prstGeom>
          <a:solidFill>
            <a:srgbClr val="F0B4AE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7128" y="2933289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134" y="1814237"/>
            <a:ext cx="54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9105" y="3255506"/>
            <a:ext cx="702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415" y="1927449"/>
            <a:ext cx="1405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0182" y="3142294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7128" y="4086503"/>
            <a:ext cx="87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45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54535" y="1646105"/>
            <a:ext cx="1291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3/2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1952" y="362603"/>
            <a:ext cx="2496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761" y="2625512"/>
            <a:ext cx="17860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 =</a:t>
            </a:r>
            <a:endParaRPr lang="en-US" sz="8800" dirty="0">
              <a:solidFill>
                <a:srgbClr val="7030A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3017522" y="167639"/>
            <a:ext cx="8496598" cy="6418217"/>
            <a:chOff x="2381794" y="185056"/>
            <a:chExt cx="8496598" cy="6418217"/>
          </a:xfrm>
        </p:grpSpPr>
        <p:sp>
          <p:nvSpPr>
            <p:cNvPr id="2" name="Овал 1"/>
            <p:cNvSpPr/>
            <p:nvPr/>
          </p:nvSpPr>
          <p:spPr>
            <a:xfrm>
              <a:off x="2381794" y="185056"/>
              <a:ext cx="6418217" cy="6418217"/>
            </a:xfrm>
            <a:prstGeom prst="ellipse">
              <a:avLst/>
            </a:prstGeom>
            <a:solidFill>
              <a:srgbClr val="F0B4AE">
                <a:alpha val="20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7128" y="2933289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134" y="1814237"/>
              <a:ext cx="545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9105" y="3255506"/>
              <a:ext cx="702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-1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0415" y="1927449"/>
              <a:ext cx="140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3.14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50182" y="3142294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20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7128" y="4086503"/>
              <a:ext cx="871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45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4535" y="1646105"/>
              <a:ext cx="1291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3/2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81952" y="362603"/>
              <a:ext cx="2496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29745" y="2709378"/>
            <a:ext cx="1821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word</a:t>
            </a:r>
            <a:endParaRPr lang="en-US" sz="48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896</Words>
  <Application>Microsoft Office PowerPoint</Application>
  <PresentationFormat>Широкоэкранный</PresentationFormat>
  <Paragraphs>254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11</cp:revision>
  <dcterms:created xsi:type="dcterms:W3CDTF">2023-02-24T06:10:12Z</dcterms:created>
  <dcterms:modified xsi:type="dcterms:W3CDTF">2023-02-25T04:40:17Z</dcterms:modified>
</cp:coreProperties>
</file>