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80742" autoAdjust="0"/>
  </p:normalViewPr>
  <p:slideViewPr>
    <p:cSldViewPr snapToGrid="0">
      <p:cViewPr varScale="1">
        <p:scale>
          <a:sx n="71" d="100"/>
          <a:sy n="71" d="100"/>
        </p:scale>
        <p:origin x="1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1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2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3837</Words>
  <Application>Microsoft Office PowerPoint</Application>
  <PresentationFormat>Широкоэкранный</PresentationFormat>
  <Paragraphs>657</Paragraphs>
  <Slides>104</Slides>
  <Notes>104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1341</cp:revision>
  <dcterms:created xsi:type="dcterms:W3CDTF">2023-02-24T06:10:12Z</dcterms:created>
  <dcterms:modified xsi:type="dcterms:W3CDTF">2023-10-01T17:54:25Z</dcterms:modified>
</cp:coreProperties>
</file>