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6"/>
  </p:notesMasterIdLst>
  <p:sldIdLst>
    <p:sldId id="455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288" r:id="rId17"/>
    <p:sldId id="443" r:id="rId18"/>
    <p:sldId id="444" r:id="rId19"/>
    <p:sldId id="445" r:id="rId20"/>
    <p:sldId id="446" r:id="rId21"/>
    <p:sldId id="404" r:id="rId22"/>
    <p:sldId id="382" r:id="rId23"/>
    <p:sldId id="389" r:id="rId24"/>
    <p:sldId id="381" r:id="rId25"/>
    <p:sldId id="405" r:id="rId26"/>
    <p:sldId id="378" r:id="rId27"/>
    <p:sldId id="302" r:id="rId28"/>
    <p:sldId id="303" r:id="rId29"/>
    <p:sldId id="383" r:id="rId30"/>
    <p:sldId id="304" r:id="rId31"/>
    <p:sldId id="390" r:id="rId32"/>
    <p:sldId id="298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458" r:id="rId45"/>
    <p:sldId id="459" r:id="rId46"/>
    <p:sldId id="460" r:id="rId47"/>
    <p:sldId id="325" r:id="rId48"/>
    <p:sldId id="461" r:id="rId49"/>
    <p:sldId id="322" r:id="rId50"/>
    <p:sldId id="372" r:id="rId51"/>
    <p:sldId id="317" r:id="rId52"/>
    <p:sldId id="318" r:id="rId53"/>
    <p:sldId id="319" r:id="rId54"/>
    <p:sldId id="315" r:id="rId55"/>
    <p:sldId id="326" r:id="rId56"/>
    <p:sldId id="327" r:id="rId57"/>
    <p:sldId id="447" r:id="rId58"/>
    <p:sldId id="448" r:id="rId59"/>
    <p:sldId id="328" r:id="rId60"/>
    <p:sldId id="330" r:id="rId61"/>
    <p:sldId id="332" r:id="rId62"/>
    <p:sldId id="331" r:id="rId63"/>
    <p:sldId id="333" r:id="rId64"/>
    <p:sldId id="329" r:id="rId65"/>
    <p:sldId id="334" r:id="rId66"/>
    <p:sldId id="338" r:id="rId67"/>
    <p:sldId id="340" r:id="rId68"/>
    <p:sldId id="339" r:id="rId69"/>
    <p:sldId id="341" r:id="rId70"/>
    <p:sldId id="344" r:id="rId71"/>
    <p:sldId id="403" r:id="rId72"/>
    <p:sldId id="397" r:id="rId73"/>
    <p:sldId id="346" r:id="rId74"/>
    <p:sldId id="348" r:id="rId75"/>
    <p:sldId id="449" r:id="rId76"/>
    <p:sldId id="450" r:id="rId77"/>
    <p:sldId id="451" r:id="rId78"/>
    <p:sldId id="349" r:id="rId79"/>
    <p:sldId id="350" r:id="rId80"/>
    <p:sldId id="375" r:id="rId81"/>
    <p:sldId id="351" r:id="rId82"/>
    <p:sldId id="352" r:id="rId83"/>
    <p:sldId id="376" r:id="rId84"/>
    <p:sldId id="353" r:id="rId85"/>
    <p:sldId id="406" r:id="rId86"/>
    <p:sldId id="407" r:id="rId87"/>
    <p:sldId id="408" r:id="rId88"/>
    <p:sldId id="409" r:id="rId89"/>
    <p:sldId id="399" r:id="rId90"/>
    <p:sldId id="412" r:id="rId91"/>
    <p:sldId id="413" r:id="rId92"/>
    <p:sldId id="401" r:id="rId93"/>
    <p:sldId id="355" r:id="rId94"/>
    <p:sldId id="452" r:id="rId95"/>
    <p:sldId id="453" r:id="rId96"/>
    <p:sldId id="454" r:id="rId97"/>
    <p:sldId id="436" r:id="rId98"/>
    <p:sldId id="437" r:id="rId99"/>
    <p:sldId id="438" r:id="rId100"/>
    <p:sldId id="439" r:id="rId101"/>
    <p:sldId id="440" r:id="rId102"/>
    <p:sldId id="441" r:id="rId103"/>
    <p:sldId id="442" r:id="rId104"/>
    <p:sldId id="457" r:id="rId105"/>
    <p:sldId id="462" r:id="rId106"/>
    <p:sldId id="468" r:id="rId107"/>
    <p:sldId id="470" r:id="rId108"/>
    <p:sldId id="471" r:id="rId109"/>
    <p:sldId id="469" r:id="rId110"/>
    <p:sldId id="472" r:id="rId111"/>
    <p:sldId id="463" r:id="rId112"/>
    <p:sldId id="464" r:id="rId113"/>
    <p:sldId id="466" r:id="rId114"/>
    <p:sldId id="465" r:id="rId115"/>
    <p:sldId id="473" r:id="rId116"/>
    <p:sldId id="467" r:id="rId117"/>
    <p:sldId id="474" r:id="rId118"/>
    <p:sldId id="493" r:id="rId119"/>
    <p:sldId id="494" r:id="rId120"/>
    <p:sldId id="476" r:id="rId121"/>
    <p:sldId id="477" r:id="rId122"/>
    <p:sldId id="478" r:id="rId123"/>
    <p:sldId id="480" r:id="rId124"/>
    <p:sldId id="481" r:id="rId125"/>
    <p:sldId id="483" r:id="rId126"/>
    <p:sldId id="495" r:id="rId127"/>
    <p:sldId id="485" r:id="rId128"/>
    <p:sldId id="486" r:id="rId129"/>
    <p:sldId id="487" r:id="rId130"/>
    <p:sldId id="488" r:id="rId131"/>
    <p:sldId id="489" r:id="rId132"/>
    <p:sldId id="490" r:id="rId133"/>
    <p:sldId id="491" r:id="rId134"/>
    <p:sldId id="492" r:id="rId1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E6E6E"/>
    <a:srgbClr val="7CAFDE"/>
    <a:srgbClr val="FFAFB1"/>
    <a:srgbClr val="FF7575"/>
    <a:srgbClr val="2E75B6"/>
    <a:srgbClr val="F4B183"/>
    <a:srgbClr val="FF7979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80742" autoAdjust="0"/>
  </p:normalViewPr>
  <p:slideViewPr>
    <p:cSldViewPr snapToGrid="0">
      <p:cViewPr varScale="1">
        <p:scale>
          <a:sx n="69" d="100"/>
          <a:sy n="69" d="100"/>
        </p:scale>
        <p:origin x="15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8-4B9E-89A5-D4EAB34FDF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8-4B9E-89A5-D4EAB34FDF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8-4B9E-89A5-D4EAB34FDF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58-4B9E-89A5-D4EAB34FDF25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58-4B9E-89A5-D4EAB34FD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BA-4B5A-A67D-175CD4AC36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BA-4B5A-A67D-175CD4AC36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BA-4B5A-A67D-175CD4AC36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BA-4B5A-A67D-175CD4AC36E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BA-4B5A-A67D-175CD4AC3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3D-43A8-81F3-30ADCF6E39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3D-43A8-81F3-30ADCF6E39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3D-43A8-81F3-30ADCF6E39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3D-43A8-81F3-30ADCF6E3963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3D-43A8-81F3-30ADCF6E3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49-46D6-A3C7-206FF0C89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49-46D6-A3C7-206FF0C89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49-46D6-A3C7-206FF0C89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49-46D6-A3C7-206FF0C8971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49-46D6-A3C7-206FF0C89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9F-4428-8688-C28A38C7FD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9F-4428-8688-C28A38C7FD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9F-4428-8688-C28A38C7FD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9F-4428-8688-C28A38C7FD7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9F-4428-8688-C28A38C7F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E6-4714-971A-ABE0F5488C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E6-4714-971A-ABE0F5488C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E6-4714-971A-ABE0F5488C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E6-4714-971A-ABE0F5488C8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E6-4714-971A-ABE0F5488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0F-4D8A-9667-B68DA5E98D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0F-4D8A-9667-B68DA5E98D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0F-4D8A-9667-B68DA5E98D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0F-4D8A-9667-B68DA5E98DEE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0F-4D8A-9667-B68DA5E98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37-41AC-829F-C4107362C5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37-41AC-829F-C4107362C5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37-41AC-829F-C4107362C5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37-41AC-829F-C4107362C52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37-41AC-829F-C4107362C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3E-467F-A759-8B5186F36C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3E-467F-A759-8B5186F36C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3E-467F-A759-8B5186F36C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3E-467F-A759-8B5186F36CC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3E-467F-A759-8B5186F36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1-44FB-AE97-752D864CF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1-44FB-AE97-752D864CF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1-44FB-AE97-752D864CF9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A1-44FB-AE97-752D864CF96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A1-44FB-AE97-752D864C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80-4E54-8AE4-8470C30A63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80-4E54-8AE4-8470C30A63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80-4E54-8AE4-8470C30A63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80-4E54-8AE4-8470C30A63F9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80-4E54-8AE4-8470C30A6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A-4E30-94F6-6E025A075B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A-4E30-94F6-6E025A075B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A-4E30-94F6-6E025A075B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A-4E30-94F6-6E025A075B5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BA-4E30-94F6-6E025A075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3-4DB9-B331-0758D96895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D3-4DB9-B331-0758D9689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D3-4DB9-B331-0758D9689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D3-4DB9-B331-0758D968954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3-4DB9-B331-0758D9689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9D-4636-ACC4-A2781C004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9D-4636-ACC4-A2781C004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9D-4636-ACC4-A2781C004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9D-4636-ACC4-A2781C00471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9D-4636-ACC4-A2781C004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98-471A-BB54-552CE7F2DF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98-471A-BB54-552CE7F2DF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98-471A-BB54-552CE7F2DF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98-471A-BB54-552CE7F2DF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98-471A-BB54-552CE7F2D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76-4039-B189-65D9EF4358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76-4039-B189-65D9EF4358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76-4039-B189-65D9EF4358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76-4039-B189-65D9EF43582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76-4039-B189-65D9EF435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/>
          </a:p>
          <a:p>
            <a:r>
              <a:rPr lang="ru-RU" dirty="0"/>
              <a:t>Кто считает что тесты не нужны?</a:t>
            </a:r>
            <a:r>
              <a:rPr lang="ru-RU" baseline="0" dirty="0"/>
              <a:t> </a:t>
            </a:r>
            <a:r>
              <a:rPr lang="ru-RU" dirty="0"/>
              <a:t>Кто</a:t>
            </a:r>
            <a:r>
              <a:rPr lang="ru-RU" baseline="0" dirty="0"/>
              <a:t> на проекте пишет тесты? Кто от них действительно ощущает пользу? А в чем она заключается? Это непростой и очень глубокий вопрос и для того чтобы в нем разобраться нужно начать с 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Зависимость искусственной сложности от структуры</a:t>
            </a:r>
            <a:r>
              <a:rPr lang="ru-RU" baseline="0" dirty="0"/>
              <a:t> как бы намекает нам на то</a:t>
            </a:r>
            <a:r>
              <a:rPr lang="en-US" baseline="0" dirty="0"/>
              <a:t>, </a:t>
            </a:r>
            <a:r>
              <a:rPr lang="ru-RU" baseline="0" dirty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такой процесс стабильного и эффективного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имея при этом качественных тестов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 затрудняю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22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3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не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понимания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взаимосвязи. Специалист должен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уметь мотивировать технические работы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здоровое развитие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7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ru-RU" baseline="0" dirty="0"/>
              <a:t> по </a:t>
            </a:r>
            <a:r>
              <a:rPr lang="en-US" baseline="0" dirty="0"/>
              <a:t>QR </a:t>
            </a:r>
            <a:r>
              <a:rPr lang="ru-RU" baseline="0" dirty="0"/>
              <a:t>коду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94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056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80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418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260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Но при этом</a:t>
            </a:r>
            <a:r>
              <a:rPr lang="en-US" dirty="0"/>
              <a:t>, </a:t>
            </a:r>
            <a:r>
              <a:rPr lang="ru-RU" dirty="0"/>
              <a:t>изменяя структуру</a:t>
            </a:r>
            <a:r>
              <a:rPr lang="ru-RU" baseline="0" dirty="0"/>
              <a:t> мы должны ухитриться и не модифицировать наблюдаемого поведения которое эта структура и формирует. Иначе мы рискуем сломать то</a:t>
            </a:r>
            <a:r>
              <a:rPr lang="en-US" baseline="0" dirty="0"/>
              <a:t>, </a:t>
            </a:r>
            <a:r>
              <a:rPr lang="ru-RU" baseline="0" dirty="0"/>
              <a:t>что работало до этого (вызывать регресс иными словами). И для процесса изменения деталей </a:t>
            </a:r>
            <a:r>
              <a:rPr lang="ru-RU" baseline="0" dirty="0" err="1"/>
              <a:t>реалиазции</a:t>
            </a:r>
            <a:r>
              <a:rPr lang="ru-RU" baseline="0" dirty="0"/>
              <a:t> без влияния на поведение есть специальное 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11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070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626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025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19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387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317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77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707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8888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7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Рефакторинг</a:t>
            </a:r>
            <a:r>
              <a:rPr lang="ru-RU" dirty="0"/>
              <a:t>.</a:t>
            </a:r>
            <a:r>
              <a:rPr lang="ru-RU" baseline="0" dirty="0"/>
              <a:t> </a:t>
            </a:r>
            <a:r>
              <a:rPr lang="ru-RU" dirty="0"/>
              <a:t>Это основное</a:t>
            </a:r>
            <a:r>
              <a:rPr lang="en-US" dirty="0"/>
              <a:t> </a:t>
            </a:r>
            <a:r>
              <a:rPr lang="ru-RU" dirty="0"/>
              <a:t>и в большинстве случаев единственное</a:t>
            </a:r>
            <a:r>
              <a:rPr lang="ru-RU" baseline="0" dirty="0"/>
              <a:t> оружие для борьбы с растущей сложностью в программе. 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81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7614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732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791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277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579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525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109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5597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6059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9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Давайте представим</a:t>
            </a:r>
            <a:r>
              <a:rPr lang="ru-RU" baseline="0" dirty="0"/>
              <a:t> что у нас есть волшебная программа помощник с одной единственной кнопкой</a:t>
            </a:r>
            <a:r>
              <a:rPr lang="en-US" baseline="0" dirty="0"/>
              <a:t> check. </a:t>
            </a:r>
            <a:r>
              <a:rPr lang="ru-RU" baseline="0" dirty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46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826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08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593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732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4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Первый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будет означать что наблюдаемое поведение нашей программы не 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Второй</a:t>
            </a:r>
            <a:r>
              <a:rPr lang="en-US" dirty="0"/>
              <a:t>, </a:t>
            </a:r>
            <a:r>
              <a:rPr lang="ru-RU" dirty="0"/>
              <a:t>будет означать</a:t>
            </a:r>
            <a:r>
              <a:rPr lang="ru-RU" baseline="0" dirty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/>
              <a:t>рефакторинг</a:t>
            </a:r>
            <a:r>
              <a:rPr lang="ru-RU" baseline="0" dirty="0"/>
              <a:t> стал бы гораздо легче. Я думаю многие догадались что наш помощник – это тесты. </a:t>
            </a:r>
            <a:r>
              <a:rPr lang="ru-RU" baseline="0"/>
              <a:t>Тесты это </a:t>
            </a:r>
            <a:r>
              <a:rPr lang="ru-RU" baseline="0" dirty="0"/>
              <a:t>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 при модифицировании деталей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baseline="0" dirty="0"/>
              <a:t>ложность проектов со временем растет. Каждый с этим сталкивался</a:t>
            </a:r>
            <a:r>
              <a:rPr lang="en-US" baseline="0" dirty="0"/>
              <a:t>, </a:t>
            </a:r>
            <a:r>
              <a:rPr lang="ru-RU" baseline="0" dirty="0"/>
              <a:t>когда становится все труднее разобраться в коде</a:t>
            </a:r>
            <a:r>
              <a:rPr lang="en-US" baseline="0" dirty="0"/>
              <a:t>, </a:t>
            </a:r>
            <a:r>
              <a:rPr lang="ru-RU" baseline="0" dirty="0"/>
              <a:t>появляется больше дефектов</a:t>
            </a:r>
            <a:r>
              <a:rPr lang="en-US" baseline="0" dirty="0"/>
              <a:t>, </a:t>
            </a:r>
            <a:r>
              <a:rPr lang="ru-RU" baseline="0" dirty="0"/>
              <a:t>на задачи уходит больше времени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Проще говоря - проект начинает устаревать. Проблема встречается настолько часто но обсуждается так редко</a:t>
            </a:r>
            <a:r>
              <a:rPr lang="en-US" baseline="0" dirty="0"/>
              <a:t>, </a:t>
            </a:r>
            <a:r>
              <a:rPr lang="ru-RU" baseline="0" dirty="0"/>
              <a:t>что может показаться что </a:t>
            </a:r>
            <a:r>
              <a:rPr lang="ru-RU" baseline="0" dirty="0" err="1"/>
              <a:t>легаси</a:t>
            </a:r>
            <a:r>
              <a:rPr lang="ru-RU" baseline="0" dirty="0"/>
              <a:t> это вполне нормально и неизбежно для каждого проекта</a:t>
            </a:r>
          </a:p>
          <a:p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борьбы с данной отрицательной</a:t>
            </a:r>
            <a:r>
              <a:rPr lang="ru-RU" baseline="0" dirty="0"/>
              <a:t> тенденцией нам необходимо определить откуда берётся сложность</a:t>
            </a:r>
            <a:r>
              <a:rPr lang="en-US" baseline="0" dirty="0"/>
              <a:t>, </a:t>
            </a:r>
            <a:r>
              <a:rPr lang="ru-RU" baseline="0" dirty="0"/>
              <a:t>что является её источником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 не тестируется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простым и прямолинейным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в этом нам поможет изучение того из</a:t>
            </a:r>
            <a:r>
              <a:rPr lang="ru-RU" baseline="0" dirty="0"/>
              <a:t>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каждая функция обязана реализовывать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3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стоить немного остановиться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отметить следующий занятный факт…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уровне исполнения программы, на этапе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вызовы будут идти от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1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на уровне структуры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исходного кода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зависимости напротив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обращены ровно в обратную сторону.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Зависимость между слоями как бы инвертируется.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элементами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формируется так называемая *неполная архитектурная граница*.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Смысл которой мы рассмотрим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9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то за что прежде всего платит заказчик, то на что заводят дефекты тестирование и требует к реализации аналитика.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нам не важно с каким стеком он реализован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внутри. Нас волнует другое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рождения и смотреть даты определено 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примере с регистрацией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 будет содержать те самые правила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не имеют прямой зависимости от средств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Если по простому то ответственность определяется причиной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которой тот или иной компонент может быть изменен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 слой представления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каким причинам нам может потребоваться изменять код в компонентах данного слоя? Ну например дизайнеру не понравилась общая композиция элементов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решили поддержать большее разнообразие экранов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более доступный интерфейс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5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насчет ядра? Конечно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его потребуется отредактировать в случае если например функция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 изменится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наша задача реализовать темную тему – данный слой не будет затронут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мыслью здесь является следующее – причины по которым изменяются слои представления и поведения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*редко* будут пересекаться по времени.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вероятней что за взятый момент времени будет меняться что-то одно, а не все сразу.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0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принципа ответственностей при разделении какого-то блока на части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обнаружить себя в ситуации где большинство задач заставляют разработчика как бы дробью вносить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 в программу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требуемые изменения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безусловно усложнит всю работу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69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имеют объективные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предпосылки направлять разделения по ответственностям поэтому нам в целом беспокоится не о чем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– те самые детали реализации. Можно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результат того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приложений. Это и есть результат той самой неполной архитектурной границы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является источником 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называемой и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скусственной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 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которую влияют выбранные нами детали реализации (например модели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 и т. д). Именно из за неё проекты в подавляющем большинстве случаев устаревают и скатываются в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легаси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также будет полезна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следующая аналогия…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что нам дали задание построить башенку высотой 20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см. Мы предварительно рассчитали кол-во блоков их расположение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эти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детальки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сделали и построили конструкцию.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потом к нам внезапно приходят и просят эту башенку вырастить еще на пару сантиметров. Мы на это не рассчитывали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свободных деталей у нас нет и не остается ничего другого…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1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использовать части из уже поострённых элементов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4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подобным движением хрупкость всей системы будет расти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с тем новая высота будет даваться нам с еще большим трудом.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 выглядит разработка в проектах с недостаточно расширяемой архитектурой. Можно сказать что тесты являются таким вторым заказчиком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выставляет нам такие требования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требуют от нас коренной переделки всей структуры. Итогом такой работы является архитектура способная выдержать гораздо больше испытаний от того первого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настоящего заказчика.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2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589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9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8.png"/><Relationship Id="rId4" Type="http://schemas.openxmlformats.org/officeDocument/2006/relationships/image" Target="../media/image41.png"/><Relationship Id="rId9" Type="http://schemas.openxmlformats.org/officeDocument/2006/relationships/image" Target="../media/image1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1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6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7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hart" Target="../charts/chart4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hart" Target="../charts/char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hart" Target="../charts/char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hart" Target="../charts/char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hart" Target="../charts/chart2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10434123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>
                <a:latin typeface="TTTravels-DemiBold" panose="02000503030000020004" pitchFamily="2" charset="0"/>
              </a:rPr>
              <a:t>Тестируемая архитектура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</a:p>
        </p:txBody>
      </p:sp>
    </p:spTree>
    <p:extLst>
      <p:ext uri="{BB962C8B-B14F-4D97-AF65-F5344CB8AC3E}">
        <p14:creationId xmlns:p14="http://schemas.microsoft.com/office/powerpoint/2010/main" val="268625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8553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5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9719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10" y="492248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646013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3" y="707118"/>
            <a:ext cx="4442712" cy="4442712"/>
          </a:xfrm>
          <a:prstGeom prst="rect">
            <a:avLst/>
          </a:prstGeom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7660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206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cxnSp>
        <p:nvCxnSpPr>
          <p:cNvPr id="4" name="Соединительная линия уступом 3"/>
          <p:cNvCxnSpPr>
            <a:endCxn id="6" idx="3"/>
          </p:cNvCxnSpPr>
          <p:nvPr/>
        </p:nvCxnSpPr>
        <p:spPr>
          <a:xfrm rot="10800000">
            <a:off x="3638683" y="1911859"/>
            <a:ext cx="1505792" cy="8864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643628" y="141309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Монитор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490150" y="1413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endCxn id="16" idx="1"/>
          </p:cNvCxnSpPr>
          <p:nvPr/>
        </p:nvCxnSpPr>
        <p:spPr>
          <a:xfrm flipV="1">
            <a:off x="7139530" y="1911857"/>
            <a:ext cx="1350620" cy="8864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643628" y="356886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Клавиатура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Мышь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2" name="Соединительная линия уступом 21"/>
          <p:cNvCxnSpPr>
            <a:stCxn id="21" idx="3"/>
          </p:cNvCxnSpPr>
          <p:nvPr/>
        </p:nvCxnSpPr>
        <p:spPr>
          <a:xfrm flipV="1">
            <a:off x="3638683" y="3297058"/>
            <a:ext cx="1505792" cy="770569"/>
          </a:xfrm>
          <a:prstGeom prst="bentConnector3">
            <a:avLst>
              <a:gd name="adj1" fmla="val 49422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8490150" y="356886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31" name="Соединительная линия уступом 30"/>
          <p:cNvCxnSpPr>
            <a:stCxn id="30" idx="1"/>
          </p:cNvCxnSpPr>
          <p:nvPr/>
        </p:nvCxnSpPr>
        <p:spPr>
          <a:xfrm rot="10800000">
            <a:off x="7139532" y="3297059"/>
            <a:ext cx="1350619" cy="77056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573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317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2555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444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Fn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(Input)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Output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Input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3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58" y="4094370"/>
            <a:ext cx="942795" cy="9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04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48875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Сайд-эффект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команды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53820" y="349893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 rot="10800000" flipH="1">
            <a:off x="4443930" y="1999831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600519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Значение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8752163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Value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таблицы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I/O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/>
          <p:nvPr/>
        </p:nvCxnSpPr>
        <p:spPr>
          <a:xfrm rot="10800000">
            <a:off x="7595574" y="1999829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3531" y="2812695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Выводом является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0048" y="159418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79621" y="1565783"/>
            <a:ext cx="5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Есть</a:t>
            </a:r>
          </a:p>
        </p:txBody>
      </p:sp>
      <p:cxnSp>
        <p:nvCxnSpPr>
          <p:cNvPr id="25" name="Соединительная линия уступом 24"/>
          <p:cNvCxnSpPr>
            <a:stCxn id="13" idx="0"/>
            <a:endCxn id="7" idx="1"/>
          </p:cNvCxnSpPr>
          <p:nvPr/>
        </p:nvCxnSpPr>
        <p:spPr>
          <a:xfrm rot="5400000" flipH="1" flipV="1">
            <a:off x="1200563" y="2250619"/>
            <a:ext cx="1499097" cy="997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752163" y="344697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7" name="Соединительная линия уступом 26"/>
          <p:cNvCxnSpPr/>
          <p:nvPr/>
        </p:nvCxnSpPr>
        <p:spPr>
          <a:xfrm rot="5400000" flipH="1" flipV="1">
            <a:off x="9278519" y="2969767"/>
            <a:ext cx="94234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01703" y="2785440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 берется из</a:t>
            </a:r>
          </a:p>
        </p:txBody>
      </p:sp>
      <p:cxnSp>
        <p:nvCxnSpPr>
          <p:cNvPr id="29" name="Соединительная линия уступом 28"/>
          <p:cNvCxnSpPr/>
          <p:nvPr/>
        </p:nvCxnSpPr>
        <p:spPr>
          <a:xfrm rot="10800000" flipV="1">
            <a:off x="2480050" y="3994887"/>
            <a:ext cx="620675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0048" y="3496123"/>
            <a:ext cx="195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Проверяют вывод</a:t>
            </a:r>
          </a:p>
        </p:txBody>
      </p:sp>
    </p:spTree>
    <p:extLst>
      <p:ext uri="{BB962C8B-B14F-4D97-AF65-F5344CB8AC3E}">
        <p14:creationId xmlns:p14="http://schemas.microsoft.com/office/powerpoint/2010/main" val="32281260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3965" y="316190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Искусственная сложность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33964" y="109586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Устаревание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955366" y="414695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Регресс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955366" y="220347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Рефакторинг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883394" y="320100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Структура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8605" y="2467465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Выражается в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76565" y="3200999"/>
            <a:ext cx="135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Определяет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49366" y="2203473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Изменяет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6719" y="3515097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Усложняет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0027338" y="320100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72767" y="5201770"/>
            <a:ext cx="230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Должны защищать от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72767" y="2098133"/>
            <a:ext cx="28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должны реагировать на</a:t>
            </a:r>
          </a:p>
        </p:txBody>
      </p:sp>
      <p:cxnSp>
        <p:nvCxnSpPr>
          <p:cNvPr id="29" name="Соединительная линия уступом 28"/>
          <p:cNvCxnSpPr>
            <a:stCxn id="26" idx="0"/>
            <a:endCxn id="21" idx="3"/>
          </p:cNvCxnSpPr>
          <p:nvPr/>
        </p:nvCxnSpPr>
        <p:spPr>
          <a:xfrm rot="16200000" flipV="1">
            <a:off x="9738263" y="1914396"/>
            <a:ext cx="498763" cy="2074445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26" idx="2"/>
          </p:cNvCxnSpPr>
          <p:nvPr/>
        </p:nvCxnSpPr>
        <p:spPr>
          <a:xfrm rot="5400000">
            <a:off x="9764049" y="3384900"/>
            <a:ext cx="447191" cy="2074445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6" idx="0"/>
          </p:cNvCxnSpPr>
          <p:nvPr/>
        </p:nvCxnSpPr>
        <p:spPr>
          <a:xfrm rot="5400000" flipH="1" flipV="1">
            <a:off x="7481722" y="3675781"/>
            <a:ext cx="94234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stCxn id="21" idx="1"/>
            <a:endCxn id="30" idx="0"/>
          </p:cNvCxnSpPr>
          <p:nvPr/>
        </p:nvCxnSpPr>
        <p:spPr>
          <a:xfrm rot="10800000" flipV="1">
            <a:off x="4880922" y="2702236"/>
            <a:ext cx="2074444" cy="49876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30" idx="1"/>
          </p:cNvCxnSpPr>
          <p:nvPr/>
        </p:nvCxnSpPr>
        <p:spPr>
          <a:xfrm rot="10800000">
            <a:off x="2229020" y="3699764"/>
            <a:ext cx="165437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7" idx="0"/>
          </p:cNvCxnSpPr>
          <p:nvPr/>
        </p:nvCxnSpPr>
        <p:spPr>
          <a:xfrm rot="16200000" flipV="1">
            <a:off x="697237" y="2627649"/>
            <a:ext cx="1068511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491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removeUser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745856" y="475322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getAllUsers</a:t>
            </a:r>
          </a:p>
        </p:txBody>
      </p:sp>
      <p:cxnSp>
        <p:nvCxnSpPr>
          <p:cNvPr id="22" name="Соединительная линия уступом 21"/>
          <p:cNvCxnSpPr>
            <a:stCxn id="7" idx="1"/>
            <a:endCxn id="21" idx="0"/>
          </p:cNvCxnSpPr>
          <p:nvPr/>
        </p:nvCxnSpPr>
        <p:spPr>
          <a:xfrm rot="10800000" flipV="1">
            <a:off x="3743385" y="3070097"/>
            <a:ext cx="1401091" cy="168313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144475" y="47532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getUsersByFilter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660065" y="475322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getUsersByRole</a:t>
            </a:r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 rot="16200000" flipH="1">
            <a:off x="5563709" y="4174934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7" idx="3"/>
            <a:endCxn id="13" idx="0"/>
          </p:cNvCxnSpPr>
          <p:nvPr/>
        </p:nvCxnSpPr>
        <p:spPr>
          <a:xfrm>
            <a:off x="7139530" y="3070097"/>
            <a:ext cx="1518063" cy="168313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36085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40" y="3879494"/>
            <a:ext cx="949580" cy="949580"/>
          </a:xfrm>
          <a:prstGeom prst="rect">
            <a:avLst/>
          </a:prstGeom>
        </p:spPr>
      </p:pic>
      <p:sp>
        <p:nvSpPr>
          <p:cNvPr id="11" name="Дуга 10"/>
          <p:cNvSpPr/>
          <p:nvPr/>
        </p:nvSpPr>
        <p:spPr>
          <a:xfrm rot="7435124">
            <a:off x="187845" y="-558801"/>
            <a:ext cx="9826171" cy="98261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/>
          <p:cNvSpPr/>
          <p:nvPr/>
        </p:nvSpPr>
        <p:spPr>
          <a:xfrm rot="7931852">
            <a:off x="2206322" y="-2911186"/>
            <a:ext cx="7126929" cy="7854292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1" y="4596340"/>
            <a:ext cx="653595" cy="6535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524" y="4596340"/>
            <a:ext cx="653595" cy="6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180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175000" y="508000"/>
            <a:ext cx="5842000" cy="5842000"/>
          </a:xfrm>
          <a:prstGeom prst="ellipse">
            <a:avLst/>
          </a:prstGeom>
          <a:solidFill>
            <a:srgbClr val="FFAFB1">
              <a:alpha val="30980"/>
            </a:srgbClr>
          </a:solidFill>
          <a:ln>
            <a:solidFill>
              <a:srgbClr val="FFA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572459" y="725713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ЛУК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2138816"/>
            <a:ext cx="2580368" cy="25803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46" y="2256970"/>
            <a:ext cx="2083254" cy="20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42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974109" y="307109"/>
            <a:ext cx="6243782" cy="6243782"/>
          </a:xfrm>
          <a:prstGeom prst="ellipse">
            <a:avLst/>
          </a:prstGeom>
          <a:solidFill>
            <a:schemeClr val="accent6">
              <a:lumMod val="50000"/>
              <a:alpha val="3098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/>
          <p:cNvSpPr/>
          <p:nvPr/>
        </p:nvSpPr>
        <p:spPr>
          <a:xfrm>
            <a:off x="4181764" y="1514764"/>
            <a:ext cx="3828473" cy="3828473"/>
          </a:xfrm>
          <a:prstGeom prst="ellipse">
            <a:avLst/>
          </a:prstGeom>
          <a:solidFill>
            <a:schemeClr val="bg1">
              <a:alpha val="3098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114578" y="3075057"/>
            <a:ext cx="1962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program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669441" y="556994"/>
            <a:ext cx="853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I/O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960011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>
            <a:off x="1092313" y="1286324"/>
            <a:ext cx="10007374" cy="4285353"/>
            <a:chOff x="2038298" y="1261241"/>
            <a:chExt cx="10007374" cy="4285353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0050617" y="2905151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Тест</a:t>
              </a: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174" y="1968660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Слепок вызовов</a:t>
              </a:r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5691970" y="1261241"/>
              <a:ext cx="2460680" cy="428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5935174" y="3773214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Слепок вызовов</a:t>
              </a:r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8" name="Соединительная линия уступом 27"/>
            <p:cNvCxnSpPr>
              <a:stCxn id="20" idx="1"/>
            </p:cNvCxnSpPr>
            <p:nvPr/>
          </p:nvCxnSpPr>
          <p:spPr>
            <a:xfrm rot="10800000" flipV="1">
              <a:off x="8153039" y="3403914"/>
              <a:ext cx="1897578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502701" y="2966186"/>
              <a:ext cx="1325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Сравнивает</a:t>
              </a:r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2038298" y="3828411"/>
              <a:ext cx="3893022" cy="997527"/>
              <a:chOff x="2041763" y="1968659"/>
              <a:chExt cx="3893022" cy="997527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2041763" y="1968659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v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1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81938" y="2098348"/>
                <a:ext cx="1288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Генерирует</a:t>
                </a:r>
              </a:p>
            </p:txBody>
          </p:sp>
          <p:cxnSp>
            <p:nvCxnSpPr>
              <p:cNvPr id="31" name="Соединительная линия уступом 30"/>
              <p:cNvCxnSpPr/>
              <p:nvPr/>
            </p:nvCxnSpPr>
            <p:spPr>
              <a:xfrm rot="10800000" flipH="1" flipV="1">
                <a:off x="4037207" y="2469829"/>
                <a:ext cx="1897578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Группа 31"/>
            <p:cNvGrpSpPr/>
            <p:nvPr/>
          </p:nvGrpSpPr>
          <p:grpSpPr>
            <a:xfrm>
              <a:off x="2038298" y="2121059"/>
              <a:ext cx="3893022" cy="997527"/>
              <a:chOff x="2041763" y="1968659"/>
              <a:chExt cx="3893022" cy="997527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2041763" y="1968659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v2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281938" y="2098348"/>
                <a:ext cx="1288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Генерирует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10800000" flipH="1" flipV="1">
                <a:off x="4037207" y="2469829"/>
                <a:ext cx="1897578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825425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579476C1-70C6-4EA3-8DA4-66FB7A95E097}"/>
              </a:ext>
            </a:extLst>
          </p:cNvPr>
          <p:cNvGrpSpPr/>
          <p:nvPr/>
        </p:nvGrpSpPr>
        <p:grpSpPr>
          <a:xfrm>
            <a:off x="710324" y="2344088"/>
            <a:ext cx="11226015" cy="1915903"/>
            <a:chOff x="710324" y="2344088"/>
            <a:chExt cx="11226015" cy="1915903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CC0D80B-7B27-43F7-A840-F5ABD341A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245" y="2469987"/>
              <a:ext cx="1193785" cy="1193785"/>
            </a:xfrm>
            <a:prstGeom prst="rect">
              <a:avLst/>
            </a:prstGeom>
          </p:spPr>
        </p:pic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93FBA50-C782-43E2-8D60-AFD68BBFE763}"/>
                </a:ext>
              </a:extLst>
            </p:cNvPr>
            <p:cNvGrpSpPr/>
            <p:nvPr/>
          </p:nvGrpSpPr>
          <p:grpSpPr>
            <a:xfrm>
              <a:off x="9889206" y="2344088"/>
              <a:ext cx="2047133" cy="1808341"/>
              <a:chOff x="8088917" y="2007497"/>
              <a:chExt cx="3354781" cy="2963455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B5CD753E-A752-42FA-A9BB-F575855CC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8917" y="2007497"/>
                <a:ext cx="2236521" cy="2236521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BB1051E6-D735-4057-B531-393469C6C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177" y="2734431"/>
                <a:ext cx="2236521" cy="2236521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308C469-60AE-4D4A-A0D3-15598312DC6A}"/>
                </a:ext>
              </a:extLst>
            </p:cNvPr>
            <p:cNvGrpSpPr/>
            <p:nvPr/>
          </p:nvGrpSpPr>
          <p:grpSpPr>
            <a:xfrm>
              <a:off x="1254952" y="4103121"/>
              <a:ext cx="9682096" cy="156870"/>
              <a:chOff x="1641335" y="4360680"/>
              <a:chExt cx="9682096" cy="156870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F64CC63-D01F-4A1D-95B8-F0A07C54BD84}"/>
                  </a:ext>
                </a:extLst>
              </p:cNvPr>
              <p:cNvGrpSpPr/>
              <p:nvPr/>
            </p:nvGrpSpPr>
            <p:grpSpPr>
              <a:xfrm>
                <a:off x="1641335" y="4360680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4AFD9166-7B8C-42E3-B1C6-CD87A065329D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7BC898E-5665-41EF-9117-53FB2E886D47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DBD6B5F3-09F3-4F1E-9455-08C506B5A1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3F045E01-06C0-4D96-B959-9A493F78EE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718749A5-6325-4F32-BF22-F96F2E55A38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F533FA7E-D003-4886-B0F8-2EE70F63526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39147327-09AC-4F7F-860D-C97CCA9B2C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AF667AA-7149-45BA-BDEF-1C05FBF382C4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2D516EF1-1B6A-4770-9840-02183CBF7DDB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92D0E3F7-0774-4320-9AA2-E0E4680DF1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8A077414-6E15-4A8C-A3AD-B6520AA14D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0487D5DB-F1A7-464F-99C2-75824133347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303ABCDB-40F6-4EB9-A082-F3411FE381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54CDFA70-B3DF-429D-A77D-AE7CF10396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5B88340-9955-4D4F-B8B0-05FE6E751F44}"/>
                  </a:ext>
                </a:extLst>
              </p:cNvPr>
              <p:cNvGrpSpPr/>
              <p:nvPr/>
            </p:nvGrpSpPr>
            <p:grpSpPr>
              <a:xfrm>
                <a:off x="5498527" y="4362454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729A2F9F-1A01-42D7-BD03-507465A35748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27020753-6350-40F9-9AA7-A64F66306B2F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1D2CB63C-E307-488F-9006-7624C3E5998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B83AC448-DBB5-403B-84AD-F3ED4EA556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E236E05E-4880-43B7-A2FF-6A3D8320B18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57BF403B-8FBC-4CA9-A548-14090AD1FB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>
                      <a:extLst>
                        <a:ext uri="{FF2B5EF4-FFF2-40B4-BE49-F238E27FC236}">
                          <a16:creationId xmlns:a16="http://schemas.microsoft.com/office/drawing/2014/main" id="{A9C87C14-B60F-42C6-B268-58C14571C4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5A2BCA51-5D3A-4375-A2AF-86DA75C83F0E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19D907F2-1879-47B9-B16F-B5A0639A06E6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10" name="Straight Connector 109">
                      <a:extLst>
                        <a:ext uri="{FF2B5EF4-FFF2-40B4-BE49-F238E27FC236}">
                          <a16:creationId xmlns:a16="http://schemas.microsoft.com/office/drawing/2014/main" id="{CFAA7A6D-B44E-460A-8CFC-8808A99C99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FB535386-830C-480B-BBB7-F13DCC6A06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27CF64FC-3884-4653-A4F5-34D71339D67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B7C53D77-3AA5-46A3-BA51-D86437375A3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AEDE8A68-636F-4D98-BDB6-7FE4CDE116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27D1F35-2004-4593-BEA0-23D8E6D10757}"/>
                  </a:ext>
                </a:extLst>
              </p:cNvPr>
              <p:cNvGrpSpPr/>
              <p:nvPr/>
            </p:nvGrpSpPr>
            <p:grpSpPr>
              <a:xfrm>
                <a:off x="7423078" y="4360680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399EDA95-821D-4B90-A1C5-1E31FB6ABF80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BF3A1413-2CB4-4B24-8439-FB83789556AF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E7AEEA8E-B8C2-451A-911F-6766219A082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E435779D-282B-4EA7-9C63-50B723728D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25188F0A-DB5B-4B8C-9724-40EC9CFDD23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00" name="Straight Connector 99">
                      <a:extLst>
                        <a:ext uri="{FF2B5EF4-FFF2-40B4-BE49-F238E27FC236}">
                          <a16:creationId xmlns:a16="http://schemas.microsoft.com/office/drawing/2014/main" id="{481BB5D8-B32D-4D63-AED8-F69744FA15E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E3B1B144-7630-4446-A16A-7F44D1E688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1ED48FC-54FB-4EB9-AE7C-DB615EF563A2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08650E36-5634-477B-A676-160EA29BB681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C5FB6ADC-1792-4BC4-A71F-3D6EBE1C4F4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185158BF-43D1-49B5-BAE1-B193D1048F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8299943-3119-428A-8348-7031FA7C196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0A2ED525-25C7-422B-8D22-1C8D5D90AA9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9F322B94-6C64-4A02-94E6-F6B7F39578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80E5BCC-A271-4681-AA3C-1593F968A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468" y="2527381"/>
              <a:ext cx="1280063" cy="128006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4A0F67C-8068-458A-A40A-BB6208C10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4256" y="2615541"/>
              <a:ext cx="1193785" cy="119378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E92EF91-C824-4ADB-98A8-0F191733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799" y="2615541"/>
              <a:ext cx="1193785" cy="1193785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40FE596-0B6F-429C-9C75-A7B94DF94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417" y="2615541"/>
              <a:ext cx="1193785" cy="119378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1648695-BE1F-448F-A630-96F7BEA0E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168" y="2601124"/>
              <a:ext cx="1019094" cy="1019094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DF47049-0A76-4DD0-A60A-A85ACA5E8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324" y="2787673"/>
              <a:ext cx="1064792" cy="106479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6" y="266110"/>
            <a:ext cx="2236521" cy="22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746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579476C1-70C6-4EA3-8DA4-66FB7A95E097}"/>
              </a:ext>
            </a:extLst>
          </p:cNvPr>
          <p:cNvGrpSpPr/>
          <p:nvPr/>
        </p:nvGrpSpPr>
        <p:grpSpPr>
          <a:xfrm>
            <a:off x="710324" y="2344088"/>
            <a:ext cx="11226015" cy="1915903"/>
            <a:chOff x="710324" y="2344088"/>
            <a:chExt cx="11226015" cy="1915903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CC0D80B-7B27-43F7-A840-F5ABD341A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245" y="2469987"/>
              <a:ext cx="1193785" cy="1193785"/>
            </a:xfrm>
            <a:prstGeom prst="rect">
              <a:avLst/>
            </a:prstGeom>
          </p:spPr>
        </p:pic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93FBA50-C782-43E2-8D60-AFD68BBFE763}"/>
                </a:ext>
              </a:extLst>
            </p:cNvPr>
            <p:cNvGrpSpPr/>
            <p:nvPr/>
          </p:nvGrpSpPr>
          <p:grpSpPr>
            <a:xfrm>
              <a:off x="9889206" y="2344088"/>
              <a:ext cx="2047133" cy="1808341"/>
              <a:chOff x="8088917" y="2007497"/>
              <a:chExt cx="3354781" cy="2963455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B5CD753E-A752-42FA-A9BB-F575855CC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8917" y="2007497"/>
                <a:ext cx="2236521" cy="2236521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BB1051E6-D735-4057-B531-393469C6C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177" y="2734431"/>
                <a:ext cx="2236521" cy="2236521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308C469-60AE-4D4A-A0D3-15598312DC6A}"/>
                </a:ext>
              </a:extLst>
            </p:cNvPr>
            <p:cNvGrpSpPr/>
            <p:nvPr/>
          </p:nvGrpSpPr>
          <p:grpSpPr>
            <a:xfrm>
              <a:off x="1254952" y="4103121"/>
              <a:ext cx="9682096" cy="156870"/>
              <a:chOff x="1641335" y="4360680"/>
              <a:chExt cx="9682096" cy="156870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F64CC63-D01F-4A1D-95B8-F0A07C54BD84}"/>
                  </a:ext>
                </a:extLst>
              </p:cNvPr>
              <p:cNvGrpSpPr/>
              <p:nvPr/>
            </p:nvGrpSpPr>
            <p:grpSpPr>
              <a:xfrm>
                <a:off x="1641335" y="4360680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4AFD9166-7B8C-42E3-B1C6-CD87A065329D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7BC898E-5665-41EF-9117-53FB2E886D47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DBD6B5F3-09F3-4F1E-9455-08C506B5A1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3F045E01-06C0-4D96-B959-9A493F78EE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718749A5-6325-4F32-BF22-F96F2E55A38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F533FA7E-D003-4886-B0F8-2EE70F63526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39147327-09AC-4F7F-860D-C97CCA9B2C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AF667AA-7149-45BA-BDEF-1C05FBF382C4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2D516EF1-1B6A-4770-9840-02183CBF7DDB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92D0E3F7-0774-4320-9AA2-E0E4680DF1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8A077414-6E15-4A8C-A3AD-B6520AA14D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0487D5DB-F1A7-464F-99C2-75824133347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303ABCDB-40F6-4EB9-A082-F3411FE381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54CDFA70-B3DF-429D-A77D-AE7CF10396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5B88340-9955-4D4F-B8B0-05FE6E751F44}"/>
                  </a:ext>
                </a:extLst>
              </p:cNvPr>
              <p:cNvGrpSpPr/>
              <p:nvPr/>
            </p:nvGrpSpPr>
            <p:grpSpPr>
              <a:xfrm>
                <a:off x="5498527" y="4362454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729A2F9F-1A01-42D7-BD03-507465A35748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27020753-6350-40F9-9AA7-A64F66306B2F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1D2CB63C-E307-488F-9006-7624C3E5998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B83AC448-DBB5-403B-84AD-F3ED4EA556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E236E05E-4880-43B7-A2FF-6A3D8320B18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57BF403B-8FBC-4CA9-A548-14090AD1FB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>
                      <a:extLst>
                        <a:ext uri="{FF2B5EF4-FFF2-40B4-BE49-F238E27FC236}">
                          <a16:creationId xmlns:a16="http://schemas.microsoft.com/office/drawing/2014/main" id="{A9C87C14-B60F-42C6-B268-58C14571C4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5A2BCA51-5D3A-4375-A2AF-86DA75C83F0E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19D907F2-1879-47B9-B16F-B5A0639A06E6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10" name="Straight Connector 109">
                      <a:extLst>
                        <a:ext uri="{FF2B5EF4-FFF2-40B4-BE49-F238E27FC236}">
                          <a16:creationId xmlns:a16="http://schemas.microsoft.com/office/drawing/2014/main" id="{CFAA7A6D-B44E-460A-8CFC-8808A99C99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FB535386-830C-480B-BBB7-F13DCC6A06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27CF64FC-3884-4653-A4F5-34D71339D67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B7C53D77-3AA5-46A3-BA51-D86437375A3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AEDE8A68-636F-4D98-BDB6-7FE4CDE116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27D1F35-2004-4593-BEA0-23D8E6D10757}"/>
                  </a:ext>
                </a:extLst>
              </p:cNvPr>
              <p:cNvGrpSpPr/>
              <p:nvPr/>
            </p:nvGrpSpPr>
            <p:grpSpPr>
              <a:xfrm>
                <a:off x="7423078" y="4360680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399EDA95-821D-4B90-A1C5-1E31FB6ABF80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BF3A1413-2CB4-4B24-8439-FB83789556AF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E7AEEA8E-B8C2-451A-911F-6766219A082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E435779D-282B-4EA7-9C63-50B723728D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25188F0A-DB5B-4B8C-9724-40EC9CFDD23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00" name="Straight Connector 99">
                      <a:extLst>
                        <a:ext uri="{FF2B5EF4-FFF2-40B4-BE49-F238E27FC236}">
                          <a16:creationId xmlns:a16="http://schemas.microsoft.com/office/drawing/2014/main" id="{481BB5D8-B32D-4D63-AED8-F69744FA15E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E3B1B144-7630-4446-A16A-7F44D1E688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1ED48FC-54FB-4EB9-AE7C-DB615EF563A2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08650E36-5634-477B-A676-160EA29BB681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C5FB6ADC-1792-4BC4-A71F-3D6EBE1C4F4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185158BF-43D1-49B5-BAE1-B193D1048F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8299943-3119-428A-8348-7031FA7C196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0A2ED525-25C7-422B-8D22-1C8D5D90AA9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9F322B94-6C64-4A02-94E6-F6B7F39578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80E5BCC-A271-4681-AA3C-1593F968A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468" y="2527381"/>
              <a:ext cx="1280063" cy="128006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4A0F67C-8068-458A-A40A-BB6208C10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4256" y="2615541"/>
              <a:ext cx="1193785" cy="119378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E92EF91-C824-4ADB-98A8-0F191733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799" y="2615541"/>
              <a:ext cx="1193785" cy="1193785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40FE596-0B6F-429C-9C75-A7B94DF94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417" y="2615541"/>
              <a:ext cx="1193785" cy="119378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1648695-BE1F-448F-A630-96F7BEA0E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168" y="2601124"/>
              <a:ext cx="1019094" cy="1019094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DF47049-0A76-4DD0-A60A-A85ACA5E8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324" y="2787673"/>
              <a:ext cx="1064792" cy="106479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6" y="266110"/>
            <a:ext cx="2236521" cy="22365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F214D9B-1EF4-47AA-8F1A-A64A6E37B1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070" y="579991"/>
            <a:ext cx="1813405" cy="18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782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579476C1-70C6-4EA3-8DA4-66FB7A95E097}"/>
              </a:ext>
            </a:extLst>
          </p:cNvPr>
          <p:cNvGrpSpPr/>
          <p:nvPr/>
        </p:nvGrpSpPr>
        <p:grpSpPr>
          <a:xfrm>
            <a:off x="710324" y="2344088"/>
            <a:ext cx="11226015" cy="1915903"/>
            <a:chOff x="710324" y="2344088"/>
            <a:chExt cx="11226015" cy="1915903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CC0D80B-7B27-43F7-A840-F5ABD341A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245" y="2469987"/>
              <a:ext cx="1193785" cy="1193785"/>
            </a:xfrm>
            <a:prstGeom prst="rect">
              <a:avLst/>
            </a:prstGeom>
          </p:spPr>
        </p:pic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93FBA50-C782-43E2-8D60-AFD68BBFE763}"/>
                </a:ext>
              </a:extLst>
            </p:cNvPr>
            <p:cNvGrpSpPr/>
            <p:nvPr/>
          </p:nvGrpSpPr>
          <p:grpSpPr>
            <a:xfrm>
              <a:off x="9889206" y="2344088"/>
              <a:ext cx="2047133" cy="1808341"/>
              <a:chOff x="8088917" y="2007497"/>
              <a:chExt cx="3354781" cy="2963455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B5CD753E-A752-42FA-A9BB-F575855CC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8917" y="2007497"/>
                <a:ext cx="2236521" cy="2236521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BB1051E6-D735-4057-B531-393469C6C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177" y="2734431"/>
                <a:ext cx="2236521" cy="2236521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308C469-60AE-4D4A-A0D3-15598312DC6A}"/>
                </a:ext>
              </a:extLst>
            </p:cNvPr>
            <p:cNvGrpSpPr/>
            <p:nvPr/>
          </p:nvGrpSpPr>
          <p:grpSpPr>
            <a:xfrm>
              <a:off x="1254952" y="4103121"/>
              <a:ext cx="9682096" cy="156870"/>
              <a:chOff x="1641335" y="4360680"/>
              <a:chExt cx="9682096" cy="156870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F64CC63-D01F-4A1D-95B8-F0A07C54BD84}"/>
                  </a:ext>
                </a:extLst>
              </p:cNvPr>
              <p:cNvGrpSpPr/>
              <p:nvPr/>
            </p:nvGrpSpPr>
            <p:grpSpPr>
              <a:xfrm>
                <a:off x="1641335" y="4360680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4AFD9166-7B8C-42E3-B1C6-CD87A065329D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7BC898E-5665-41EF-9117-53FB2E886D47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DBD6B5F3-09F3-4F1E-9455-08C506B5A1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3F045E01-06C0-4D96-B959-9A493F78EE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718749A5-6325-4F32-BF22-F96F2E55A38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F533FA7E-D003-4886-B0F8-2EE70F63526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39147327-09AC-4F7F-860D-C97CCA9B2C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AF667AA-7149-45BA-BDEF-1C05FBF382C4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2D516EF1-1B6A-4770-9840-02183CBF7DDB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92D0E3F7-0774-4320-9AA2-E0E4680DF1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8A077414-6E15-4A8C-A3AD-B6520AA14D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0487D5DB-F1A7-464F-99C2-75824133347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303ABCDB-40F6-4EB9-A082-F3411FE381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54CDFA70-B3DF-429D-A77D-AE7CF10396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5B88340-9955-4D4F-B8B0-05FE6E751F44}"/>
                  </a:ext>
                </a:extLst>
              </p:cNvPr>
              <p:cNvGrpSpPr/>
              <p:nvPr/>
            </p:nvGrpSpPr>
            <p:grpSpPr>
              <a:xfrm>
                <a:off x="5498527" y="4362454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729A2F9F-1A01-42D7-BD03-507465A35748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27020753-6350-40F9-9AA7-A64F66306B2F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1D2CB63C-E307-488F-9006-7624C3E5998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B83AC448-DBB5-403B-84AD-F3ED4EA556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E236E05E-4880-43B7-A2FF-6A3D8320B18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57BF403B-8FBC-4CA9-A548-14090AD1FB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>
                      <a:extLst>
                        <a:ext uri="{FF2B5EF4-FFF2-40B4-BE49-F238E27FC236}">
                          <a16:creationId xmlns:a16="http://schemas.microsoft.com/office/drawing/2014/main" id="{A9C87C14-B60F-42C6-B268-58C14571C4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5A2BCA51-5D3A-4375-A2AF-86DA75C83F0E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19D907F2-1879-47B9-B16F-B5A0639A06E6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10" name="Straight Connector 109">
                      <a:extLst>
                        <a:ext uri="{FF2B5EF4-FFF2-40B4-BE49-F238E27FC236}">
                          <a16:creationId xmlns:a16="http://schemas.microsoft.com/office/drawing/2014/main" id="{CFAA7A6D-B44E-460A-8CFC-8808A99C99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FB535386-830C-480B-BBB7-F13DCC6A06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27CF64FC-3884-4653-A4F5-34D71339D67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B7C53D77-3AA5-46A3-BA51-D86437375A3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AEDE8A68-636F-4D98-BDB6-7FE4CDE116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27D1F35-2004-4593-BEA0-23D8E6D10757}"/>
                  </a:ext>
                </a:extLst>
              </p:cNvPr>
              <p:cNvGrpSpPr/>
              <p:nvPr/>
            </p:nvGrpSpPr>
            <p:grpSpPr>
              <a:xfrm>
                <a:off x="7423078" y="4360680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399EDA95-821D-4B90-A1C5-1E31FB6ABF80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BF3A1413-2CB4-4B24-8439-FB83789556AF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E7AEEA8E-B8C2-451A-911F-6766219A082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E435779D-282B-4EA7-9C63-50B723728D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25188F0A-DB5B-4B8C-9724-40EC9CFDD23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00" name="Straight Connector 99">
                      <a:extLst>
                        <a:ext uri="{FF2B5EF4-FFF2-40B4-BE49-F238E27FC236}">
                          <a16:creationId xmlns:a16="http://schemas.microsoft.com/office/drawing/2014/main" id="{481BB5D8-B32D-4D63-AED8-F69744FA15E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E3B1B144-7630-4446-A16A-7F44D1E688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1ED48FC-54FB-4EB9-AE7C-DB615EF563A2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08650E36-5634-477B-A676-160EA29BB681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C5FB6ADC-1792-4BC4-A71F-3D6EBE1C4F4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185158BF-43D1-49B5-BAE1-B193D1048F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8299943-3119-428A-8348-7031FA7C196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0A2ED525-25C7-422B-8D22-1C8D5D90AA9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9F322B94-6C64-4A02-94E6-F6B7F39578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80E5BCC-A271-4681-AA3C-1593F968A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468" y="2527381"/>
              <a:ext cx="1280063" cy="128006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4A0F67C-8068-458A-A40A-BB6208C10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4256" y="2615541"/>
              <a:ext cx="1193785" cy="119378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E92EF91-C824-4ADB-98A8-0F191733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799" y="2615541"/>
              <a:ext cx="1193785" cy="1193785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40FE596-0B6F-429C-9C75-A7B94DF94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417" y="2615541"/>
              <a:ext cx="1193785" cy="119378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1648695-BE1F-448F-A630-96F7BEA0E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168" y="2601124"/>
              <a:ext cx="1019094" cy="1019094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DF47049-0A76-4DD0-A60A-A85ACA5E8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324" y="2787673"/>
              <a:ext cx="1064792" cy="106479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6" y="266110"/>
            <a:ext cx="2236521" cy="22365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F214D9B-1EF4-47AA-8F1A-A64A6E37B1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070" y="579991"/>
            <a:ext cx="1813405" cy="181340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FF7C37D-7BBC-4A87-B548-88E70AAFF63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066" y="586456"/>
            <a:ext cx="1813405" cy="1813405"/>
          </a:xfrm>
          <a:prstGeom prst="rect">
            <a:avLst/>
          </a:prstGeom>
        </p:spPr>
      </p:pic>
      <p:sp>
        <p:nvSpPr>
          <p:cNvPr id="62" name="Прямоугольник 20">
            <a:extLst>
              <a:ext uri="{FF2B5EF4-FFF2-40B4-BE49-F238E27FC236}">
                <a16:creationId xmlns:a16="http://schemas.microsoft.com/office/drawing/2014/main" id="{A1336D25-39FC-4144-ACB0-FC32DA821CCB}"/>
              </a:ext>
            </a:extLst>
          </p:cNvPr>
          <p:cNvSpPr/>
          <p:nvPr/>
        </p:nvSpPr>
        <p:spPr>
          <a:xfrm>
            <a:off x="9950006" y="788738"/>
            <a:ext cx="1869469" cy="134660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94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21089" y="2325011"/>
            <a:ext cx="474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399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20">
            <a:extLst>
              <a:ext uri="{FF2B5EF4-FFF2-40B4-BE49-F238E27FC236}">
                <a16:creationId xmlns:a16="http://schemas.microsoft.com/office/drawing/2014/main" id="{B893D709-A59A-42B0-AEA8-63D0568881B1}"/>
              </a:ext>
            </a:extLst>
          </p:cNvPr>
          <p:cNvSpPr/>
          <p:nvPr/>
        </p:nvSpPr>
        <p:spPr>
          <a:xfrm>
            <a:off x="1343433" y="1013449"/>
            <a:ext cx="7290740" cy="37621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5421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484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45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AB1608-0A80-4CA0-B737-927176A52984}"/>
              </a:ext>
            </a:extLst>
          </p:cNvPr>
          <p:cNvSpPr/>
          <p:nvPr/>
        </p:nvSpPr>
        <p:spPr>
          <a:xfrm>
            <a:off x="4731625" y="1163236"/>
            <a:ext cx="6230023" cy="3813717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5341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E5AA6D-3957-4D63-AEAD-37E463933A4C}"/>
              </a:ext>
            </a:extLst>
          </p:cNvPr>
          <p:cNvCxnSpPr>
            <a:cxnSpLocks/>
          </p:cNvCxnSpPr>
          <p:nvPr/>
        </p:nvCxnSpPr>
        <p:spPr>
          <a:xfrm>
            <a:off x="6096000" y="791737"/>
            <a:ext cx="0" cy="548640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57" y="2055436"/>
            <a:ext cx="2236521" cy="2236521"/>
          </a:xfrm>
          <a:prstGeom prst="rect">
            <a:avLst/>
          </a:prstGeom>
        </p:spPr>
      </p:pic>
      <p:sp>
        <p:nvSpPr>
          <p:cNvPr id="76" name="Прямоугольник 19">
            <a:extLst>
              <a:ext uri="{FF2B5EF4-FFF2-40B4-BE49-F238E27FC236}">
                <a16:creationId xmlns:a16="http://schemas.microsoft.com/office/drawing/2014/main" id="{D7A0E7DE-B70B-4B30-8391-934A5C9A7EB7}"/>
              </a:ext>
            </a:extLst>
          </p:cNvPr>
          <p:cNvSpPr/>
          <p:nvPr/>
        </p:nvSpPr>
        <p:spPr>
          <a:xfrm>
            <a:off x="8599321" y="26749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77" name="Прямоугольник 19">
            <a:extLst>
              <a:ext uri="{FF2B5EF4-FFF2-40B4-BE49-F238E27FC236}">
                <a16:creationId xmlns:a16="http://schemas.microsoft.com/office/drawing/2014/main" id="{C75364D0-0506-44F2-96E4-D58E5288943D}"/>
              </a:ext>
            </a:extLst>
          </p:cNvPr>
          <p:cNvSpPr/>
          <p:nvPr/>
        </p:nvSpPr>
        <p:spPr>
          <a:xfrm>
            <a:off x="5098472" y="26749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Монитор</a:t>
            </a:r>
          </a:p>
        </p:txBody>
      </p:sp>
      <p:cxnSp>
        <p:nvCxnSpPr>
          <p:cNvPr id="79" name="Соединительная линия уступом 21">
            <a:extLst>
              <a:ext uri="{FF2B5EF4-FFF2-40B4-BE49-F238E27FC236}">
                <a16:creationId xmlns:a16="http://schemas.microsoft.com/office/drawing/2014/main" id="{9BE4E960-A4CD-4186-95CA-F692EB1E09DA}"/>
              </a:ext>
            </a:extLst>
          </p:cNvPr>
          <p:cNvCxnSpPr>
            <a:cxnSpLocks/>
          </p:cNvCxnSpPr>
          <p:nvPr/>
        </p:nvCxnSpPr>
        <p:spPr>
          <a:xfrm flipH="1">
            <a:off x="7093527" y="3173699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21">
            <a:extLst>
              <a:ext uri="{FF2B5EF4-FFF2-40B4-BE49-F238E27FC236}">
                <a16:creationId xmlns:a16="http://schemas.microsoft.com/office/drawing/2014/main" id="{BB39B4BF-B39E-4C72-9910-98045B6244AE}"/>
              </a:ext>
            </a:extLst>
          </p:cNvPr>
          <p:cNvCxnSpPr>
            <a:cxnSpLocks/>
          </p:cNvCxnSpPr>
          <p:nvPr/>
        </p:nvCxnSpPr>
        <p:spPr>
          <a:xfrm>
            <a:off x="3592678" y="3173697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71A1ECF-24BC-41B0-AFC2-9CB663668B84}"/>
              </a:ext>
            </a:extLst>
          </p:cNvPr>
          <p:cNvSpPr txBox="1"/>
          <p:nvPr/>
        </p:nvSpPr>
        <p:spPr>
          <a:xfrm>
            <a:off x="7330096" y="267493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Выводит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616D82-64C0-4C9B-B4C2-888167F4D242}"/>
              </a:ext>
            </a:extLst>
          </p:cNvPr>
          <p:cNvSpPr txBox="1"/>
          <p:nvPr/>
        </p:nvSpPr>
        <p:spPr>
          <a:xfrm>
            <a:off x="3179715" y="267493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Воспринимает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2745D7-9B87-4980-B8A8-6C4BFD484DD9}"/>
              </a:ext>
            </a:extLst>
          </p:cNvPr>
          <p:cNvSpPr txBox="1"/>
          <p:nvPr/>
        </p:nvSpPr>
        <p:spPr>
          <a:xfrm>
            <a:off x="6149914" y="713680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Граница</a:t>
            </a:r>
          </a:p>
        </p:txBody>
      </p:sp>
    </p:spTree>
    <p:extLst>
      <p:ext uri="{BB962C8B-B14F-4D97-AF65-F5344CB8AC3E}">
        <p14:creationId xmlns:p14="http://schemas.microsoft.com/office/powerpoint/2010/main" val="80425182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28F012-FB1C-4D5D-9294-7A867B80DD15}"/>
              </a:ext>
            </a:extLst>
          </p:cNvPr>
          <p:cNvCxnSpPr>
            <a:cxnSpLocks/>
          </p:cNvCxnSpPr>
          <p:nvPr/>
        </p:nvCxnSpPr>
        <p:spPr>
          <a:xfrm>
            <a:off x="8990980" y="726851"/>
            <a:ext cx="0" cy="5486400"/>
          </a:xfrm>
          <a:prstGeom prst="line">
            <a:avLst/>
          </a:prstGeom>
          <a:ln w="57150">
            <a:solidFill>
              <a:srgbClr val="EE6E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88A7B5-6BCF-4D2F-B664-E2B103387D35}"/>
              </a:ext>
            </a:extLst>
          </p:cNvPr>
          <p:cNvCxnSpPr>
            <a:cxnSpLocks/>
          </p:cNvCxnSpPr>
          <p:nvPr/>
        </p:nvCxnSpPr>
        <p:spPr>
          <a:xfrm>
            <a:off x="1282944" y="685800"/>
            <a:ext cx="0" cy="54864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D17A525-C634-4598-851C-6D40F8A581D6}"/>
              </a:ext>
            </a:extLst>
          </p:cNvPr>
          <p:cNvGrpSpPr/>
          <p:nvPr/>
        </p:nvGrpSpPr>
        <p:grpSpPr>
          <a:xfrm>
            <a:off x="710324" y="2344088"/>
            <a:ext cx="11226015" cy="1915903"/>
            <a:chOff x="710324" y="2344088"/>
            <a:chExt cx="11226015" cy="1915903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8F9C1614-F5A3-429B-BB8B-860ACD8CA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245" y="2469987"/>
              <a:ext cx="1193785" cy="1193785"/>
            </a:xfrm>
            <a:prstGeom prst="rect">
              <a:avLst/>
            </a:prstGeom>
          </p:spPr>
        </p:pic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6EBF9295-023B-4174-A145-37AA5B824233}"/>
                </a:ext>
              </a:extLst>
            </p:cNvPr>
            <p:cNvGrpSpPr/>
            <p:nvPr/>
          </p:nvGrpSpPr>
          <p:grpSpPr>
            <a:xfrm>
              <a:off x="9889206" y="2344088"/>
              <a:ext cx="2047133" cy="1808341"/>
              <a:chOff x="8088917" y="2007497"/>
              <a:chExt cx="3354781" cy="2963455"/>
            </a:xfrm>
          </p:grpSpPr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7C4264D3-8A5F-4A3E-9D6E-A62B1ECB1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8917" y="2007497"/>
                <a:ext cx="2236521" cy="2236521"/>
              </a:xfrm>
              <a:prstGeom prst="rect">
                <a:avLst/>
              </a:prstGeom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CC5581B6-43B5-44D6-881A-243F03439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177" y="2734431"/>
                <a:ext cx="2236521" cy="2236521"/>
              </a:xfrm>
              <a:prstGeom prst="rect">
                <a:avLst/>
              </a:prstGeom>
            </p:spPr>
          </p:pic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2E0CF58-AE36-4084-9FC0-0EF83FE00C3E}"/>
                </a:ext>
              </a:extLst>
            </p:cNvPr>
            <p:cNvGrpSpPr/>
            <p:nvPr/>
          </p:nvGrpSpPr>
          <p:grpSpPr>
            <a:xfrm>
              <a:off x="1254952" y="4103121"/>
              <a:ext cx="9682096" cy="156870"/>
              <a:chOff x="1641335" y="4360680"/>
              <a:chExt cx="9682096" cy="156870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719E7E8-45EA-442E-801C-A806DD55E46E}"/>
                  </a:ext>
                </a:extLst>
              </p:cNvPr>
              <p:cNvGrpSpPr/>
              <p:nvPr/>
            </p:nvGrpSpPr>
            <p:grpSpPr>
              <a:xfrm>
                <a:off x="1641335" y="4360680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9E44639B-FD1A-4992-9326-6D6B8B87F333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DECBFF4E-4820-4D02-87F8-A5E9EA321ABE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90" name="Straight Connector 189">
                      <a:extLst>
                        <a:ext uri="{FF2B5EF4-FFF2-40B4-BE49-F238E27FC236}">
                          <a16:creationId xmlns:a16="http://schemas.microsoft.com/office/drawing/2014/main" id="{E084B650-39C3-41AF-92D8-9C518E835D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>
                      <a:extLst>
                        <a:ext uri="{FF2B5EF4-FFF2-40B4-BE49-F238E27FC236}">
                          <a16:creationId xmlns:a16="http://schemas.microsoft.com/office/drawing/2014/main" id="{A5F4D776-8A25-414B-95B2-847C7F4EF4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D85EA0E1-DFD7-4206-93A0-A73F6936F28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88" name="Straight Connector 187">
                      <a:extLst>
                        <a:ext uri="{FF2B5EF4-FFF2-40B4-BE49-F238E27FC236}">
                          <a16:creationId xmlns:a16="http://schemas.microsoft.com/office/drawing/2014/main" id="{EEDAF94F-4001-4402-8C5B-7DA33979F1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>
                      <a:extLst>
                        <a:ext uri="{FF2B5EF4-FFF2-40B4-BE49-F238E27FC236}">
                          <a16:creationId xmlns:a16="http://schemas.microsoft.com/office/drawing/2014/main" id="{6F9C303F-B18C-4F06-AFD5-6337E4A127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A4770F3A-20A1-45A3-AFC2-7C9088C8BF5D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6D68195E-08CA-42AE-93E8-F0549FE16C09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31AA8A37-5BDC-4687-AA8A-AB4A7757A0D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Straight Connector 184">
                      <a:extLst>
                        <a:ext uri="{FF2B5EF4-FFF2-40B4-BE49-F238E27FC236}">
                          <a16:creationId xmlns:a16="http://schemas.microsoft.com/office/drawing/2014/main" id="{876259E0-4B3F-4199-8279-42D0ED2CF7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6954693E-B321-4569-B9A7-C67D195F8E5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82" name="Straight Connector 181">
                      <a:extLst>
                        <a:ext uri="{FF2B5EF4-FFF2-40B4-BE49-F238E27FC236}">
                          <a16:creationId xmlns:a16="http://schemas.microsoft.com/office/drawing/2014/main" id="{89AB4534-ABAE-4929-883A-6F88AE6FF4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E7CACCE5-2203-4611-8063-E6A5FE546E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30742F6-D5EA-4916-8FCA-8B9AB3ADF348}"/>
                  </a:ext>
                </a:extLst>
              </p:cNvPr>
              <p:cNvGrpSpPr/>
              <p:nvPr/>
            </p:nvGrpSpPr>
            <p:grpSpPr>
              <a:xfrm>
                <a:off x="5498527" y="4362454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01DFA504-DDE2-45A1-9169-0B4D53672131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D56A5061-3B1A-4BBC-84CF-DA0A8758AE43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48EB64AD-0C0A-4AA4-A0BE-A2B499DF51D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>
                      <a:extLst>
                        <a:ext uri="{FF2B5EF4-FFF2-40B4-BE49-F238E27FC236}">
                          <a16:creationId xmlns:a16="http://schemas.microsoft.com/office/drawing/2014/main" id="{28FE5305-BA48-4269-9A0B-883A99CCDD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E1B6BC6C-BACD-4781-B574-17ADB5AB788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74" name="Straight Connector 173">
                      <a:extLst>
                        <a:ext uri="{FF2B5EF4-FFF2-40B4-BE49-F238E27FC236}">
                          <a16:creationId xmlns:a16="http://schemas.microsoft.com/office/drawing/2014/main" id="{64A92348-5900-4306-8FB3-4943F0BF278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F37659EA-DC3E-4468-9D30-626407C246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3D3CEB3A-B367-47A2-908A-49D2A4B02C6C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471B0D1E-94FC-4DD0-B26C-90A0A1627660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D961B306-515E-42F1-8FCE-ED1D95EC943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2090A3FA-B296-451A-B528-CC7CEFAD76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950E69D8-8E42-40C5-8390-8A2CFFFCED3B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D5BBEA16-605E-422B-A439-6FF1F7BFC5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C9FE3475-E411-483A-8EE7-F822211676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5359681-EABD-4E42-A09D-AE1865190F18}"/>
                  </a:ext>
                </a:extLst>
              </p:cNvPr>
              <p:cNvGrpSpPr/>
              <p:nvPr/>
            </p:nvGrpSpPr>
            <p:grpSpPr>
              <a:xfrm>
                <a:off x="7423078" y="4360680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418B924B-D944-4C76-8258-8E7AEA1AC8E6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7ED3FABA-FA57-4B8B-800D-1C0079F03080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62" name="Straight Connector 161">
                      <a:extLst>
                        <a:ext uri="{FF2B5EF4-FFF2-40B4-BE49-F238E27FC236}">
                          <a16:creationId xmlns:a16="http://schemas.microsoft.com/office/drawing/2014/main" id="{E9CC2BD7-3491-4B77-9596-9147CD43F7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Straight Connector 162">
                      <a:extLst>
                        <a:ext uri="{FF2B5EF4-FFF2-40B4-BE49-F238E27FC236}">
                          <a16:creationId xmlns:a16="http://schemas.microsoft.com/office/drawing/2014/main" id="{756DBF65-100B-4C49-9C87-9A35E79186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FC2EC9D9-C348-4FB5-B15D-D462571C167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60" name="Straight Connector 159">
                      <a:extLst>
                        <a:ext uri="{FF2B5EF4-FFF2-40B4-BE49-F238E27FC236}">
                          <a16:creationId xmlns:a16="http://schemas.microsoft.com/office/drawing/2014/main" id="{C2EAD42B-A720-4AC2-91FE-13283A857E4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>
                      <a:extLst>
                        <a:ext uri="{FF2B5EF4-FFF2-40B4-BE49-F238E27FC236}">
                          <a16:creationId xmlns:a16="http://schemas.microsoft.com/office/drawing/2014/main" id="{9E3C68E7-DB82-4AB2-A3C2-5444FFF475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A54D2A6B-19B2-4D54-A7BF-8E260CE1EA53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9C1290BB-1E5B-451A-B79D-5F1CAF56493D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56" name="Straight Connector 155">
                      <a:extLst>
                        <a:ext uri="{FF2B5EF4-FFF2-40B4-BE49-F238E27FC236}">
                          <a16:creationId xmlns:a16="http://schemas.microsoft.com/office/drawing/2014/main" id="{B4EAD48D-96E6-4FBB-9843-DA1B33E8CB3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>
                      <a:extLst>
                        <a:ext uri="{FF2B5EF4-FFF2-40B4-BE49-F238E27FC236}">
                          <a16:creationId xmlns:a16="http://schemas.microsoft.com/office/drawing/2014/main" id="{45EE8FFB-5839-4CFE-9903-0BB0DAC808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975FECAE-B9B1-4D9E-924A-E41CE9EE03A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54" name="Straight Connector 153">
                      <a:extLst>
                        <a:ext uri="{FF2B5EF4-FFF2-40B4-BE49-F238E27FC236}">
                          <a16:creationId xmlns:a16="http://schemas.microsoft.com/office/drawing/2014/main" id="{3C798C5F-49BF-4E04-A86E-8ABF7D7BAC1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>
                      <a:extLst>
                        <a:ext uri="{FF2B5EF4-FFF2-40B4-BE49-F238E27FC236}">
                          <a16:creationId xmlns:a16="http://schemas.microsoft.com/office/drawing/2014/main" id="{86A99793-9167-42A0-898F-155CBD54F3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282AAAF2-5928-4D61-BDB3-ECCEA3E9F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468" y="2527381"/>
              <a:ext cx="1280063" cy="1280063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AC300BB-236B-4930-8588-575EB9C8E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4256" y="2615541"/>
              <a:ext cx="1193785" cy="1193785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1803D947-C2FE-424E-886E-7557524B1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799" y="2615541"/>
              <a:ext cx="1193785" cy="1193785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A31A892-61AB-45CF-8308-19190BC2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417" y="2615541"/>
              <a:ext cx="1193785" cy="1193785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BF97FDAD-6AF9-42EF-869C-262223A5F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168" y="2601124"/>
              <a:ext cx="1019094" cy="1019094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962DACEC-6849-4C3E-8622-044097E4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324" y="2787673"/>
              <a:ext cx="1064792" cy="106479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7" y="169768"/>
            <a:ext cx="2286000" cy="2286000"/>
          </a:xfrm>
          <a:prstGeom prst="rect">
            <a:avLst/>
          </a:prstGeom>
          <a:ln>
            <a:noFill/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2E8D234-9C22-480B-83B6-C58D2143C26B}"/>
              </a:ext>
            </a:extLst>
          </p:cNvPr>
          <p:cNvSpPr txBox="1"/>
          <p:nvPr/>
        </p:nvSpPr>
        <p:spPr>
          <a:xfrm>
            <a:off x="9018081" y="5562004"/>
            <a:ext cx="155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050"/>
                </a:solidFill>
              </a:rPr>
              <a:t>Граница</a:t>
            </a:r>
          </a:p>
          <a:p>
            <a:r>
              <a:rPr lang="ru-RU" dirty="0">
                <a:solidFill>
                  <a:srgbClr val="FF5050"/>
                </a:solidFill>
              </a:rPr>
              <a:t>рефакторинга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ED39F2-DC20-4A97-8270-6D535F7F0FE6}"/>
              </a:ext>
            </a:extLst>
          </p:cNvPr>
          <p:cNvSpPr txBox="1"/>
          <p:nvPr/>
        </p:nvSpPr>
        <p:spPr>
          <a:xfrm>
            <a:off x="1379546" y="5525869"/>
            <a:ext cx="155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Граница</a:t>
            </a:r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рефакторинга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BDAA59-A587-4F48-99FA-6234979875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801" y="393070"/>
            <a:ext cx="1813405" cy="17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0828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28F012-FB1C-4D5D-9294-7A867B80DD15}"/>
              </a:ext>
            </a:extLst>
          </p:cNvPr>
          <p:cNvCxnSpPr>
            <a:cxnSpLocks/>
          </p:cNvCxnSpPr>
          <p:nvPr/>
        </p:nvCxnSpPr>
        <p:spPr>
          <a:xfrm>
            <a:off x="3203505" y="726851"/>
            <a:ext cx="0" cy="5486400"/>
          </a:xfrm>
          <a:prstGeom prst="line">
            <a:avLst/>
          </a:prstGeom>
          <a:ln w="57150">
            <a:solidFill>
              <a:srgbClr val="EE6E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88A7B5-6BCF-4D2F-B664-E2B103387D35}"/>
              </a:ext>
            </a:extLst>
          </p:cNvPr>
          <p:cNvCxnSpPr>
            <a:cxnSpLocks/>
          </p:cNvCxnSpPr>
          <p:nvPr/>
        </p:nvCxnSpPr>
        <p:spPr>
          <a:xfrm>
            <a:off x="1282944" y="685800"/>
            <a:ext cx="0" cy="54864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D17A525-C634-4598-851C-6D40F8A581D6}"/>
              </a:ext>
            </a:extLst>
          </p:cNvPr>
          <p:cNvGrpSpPr/>
          <p:nvPr/>
        </p:nvGrpSpPr>
        <p:grpSpPr>
          <a:xfrm>
            <a:off x="710324" y="2344088"/>
            <a:ext cx="11226015" cy="1915903"/>
            <a:chOff x="710324" y="2344088"/>
            <a:chExt cx="11226015" cy="1915903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8F9C1614-F5A3-429B-BB8B-860ACD8CA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245" y="2469987"/>
              <a:ext cx="1193785" cy="1193785"/>
            </a:xfrm>
            <a:prstGeom prst="rect">
              <a:avLst/>
            </a:prstGeom>
          </p:spPr>
        </p:pic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6EBF9295-023B-4174-A145-37AA5B824233}"/>
                </a:ext>
              </a:extLst>
            </p:cNvPr>
            <p:cNvGrpSpPr/>
            <p:nvPr/>
          </p:nvGrpSpPr>
          <p:grpSpPr>
            <a:xfrm>
              <a:off x="9889206" y="2344088"/>
              <a:ext cx="2047133" cy="1808341"/>
              <a:chOff x="8088917" y="2007497"/>
              <a:chExt cx="3354781" cy="2963455"/>
            </a:xfrm>
          </p:grpSpPr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7C4264D3-8A5F-4A3E-9D6E-A62B1ECB1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8917" y="2007497"/>
                <a:ext cx="2236521" cy="2236521"/>
              </a:xfrm>
              <a:prstGeom prst="rect">
                <a:avLst/>
              </a:prstGeom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CC5581B6-43B5-44D6-881A-243F03439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177" y="2734431"/>
                <a:ext cx="2236521" cy="2236521"/>
              </a:xfrm>
              <a:prstGeom prst="rect">
                <a:avLst/>
              </a:prstGeom>
            </p:spPr>
          </p:pic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2E0CF58-AE36-4084-9FC0-0EF83FE00C3E}"/>
                </a:ext>
              </a:extLst>
            </p:cNvPr>
            <p:cNvGrpSpPr/>
            <p:nvPr/>
          </p:nvGrpSpPr>
          <p:grpSpPr>
            <a:xfrm>
              <a:off x="1254952" y="4103121"/>
              <a:ext cx="9682096" cy="156870"/>
              <a:chOff x="1641335" y="4360680"/>
              <a:chExt cx="9682096" cy="156870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719E7E8-45EA-442E-801C-A806DD55E46E}"/>
                  </a:ext>
                </a:extLst>
              </p:cNvPr>
              <p:cNvGrpSpPr/>
              <p:nvPr/>
            </p:nvGrpSpPr>
            <p:grpSpPr>
              <a:xfrm>
                <a:off x="1641335" y="4360680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9E44639B-FD1A-4992-9326-6D6B8B87F333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DECBFF4E-4820-4D02-87F8-A5E9EA321ABE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90" name="Straight Connector 189">
                      <a:extLst>
                        <a:ext uri="{FF2B5EF4-FFF2-40B4-BE49-F238E27FC236}">
                          <a16:creationId xmlns:a16="http://schemas.microsoft.com/office/drawing/2014/main" id="{E084B650-39C3-41AF-92D8-9C518E835D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>
                      <a:extLst>
                        <a:ext uri="{FF2B5EF4-FFF2-40B4-BE49-F238E27FC236}">
                          <a16:creationId xmlns:a16="http://schemas.microsoft.com/office/drawing/2014/main" id="{A5F4D776-8A25-414B-95B2-847C7F4EF4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D85EA0E1-DFD7-4206-93A0-A73F6936F28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88" name="Straight Connector 187">
                      <a:extLst>
                        <a:ext uri="{FF2B5EF4-FFF2-40B4-BE49-F238E27FC236}">
                          <a16:creationId xmlns:a16="http://schemas.microsoft.com/office/drawing/2014/main" id="{EEDAF94F-4001-4402-8C5B-7DA33979F1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>
                      <a:extLst>
                        <a:ext uri="{FF2B5EF4-FFF2-40B4-BE49-F238E27FC236}">
                          <a16:creationId xmlns:a16="http://schemas.microsoft.com/office/drawing/2014/main" id="{6F9C303F-B18C-4F06-AFD5-6337E4A127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A4770F3A-20A1-45A3-AFC2-7C9088C8BF5D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6D68195E-08CA-42AE-93E8-F0549FE16C09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31AA8A37-5BDC-4687-AA8A-AB4A7757A0D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Straight Connector 184">
                      <a:extLst>
                        <a:ext uri="{FF2B5EF4-FFF2-40B4-BE49-F238E27FC236}">
                          <a16:creationId xmlns:a16="http://schemas.microsoft.com/office/drawing/2014/main" id="{876259E0-4B3F-4199-8279-42D0ED2CF7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6954693E-B321-4569-B9A7-C67D195F8E5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82" name="Straight Connector 181">
                      <a:extLst>
                        <a:ext uri="{FF2B5EF4-FFF2-40B4-BE49-F238E27FC236}">
                          <a16:creationId xmlns:a16="http://schemas.microsoft.com/office/drawing/2014/main" id="{89AB4534-ABAE-4929-883A-6F88AE6FF4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E7CACCE5-2203-4611-8063-E6A5FE546E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30742F6-D5EA-4916-8FCA-8B9AB3ADF348}"/>
                  </a:ext>
                </a:extLst>
              </p:cNvPr>
              <p:cNvGrpSpPr/>
              <p:nvPr/>
            </p:nvGrpSpPr>
            <p:grpSpPr>
              <a:xfrm>
                <a:off x="5498527" y="4362454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01DFA504-DDE2-45A1-9169-0B4D53672131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D56A5061-3B1A-4BBC-84CF-DA0A8758AE43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48EB64AD-0C0A-4AA4-A0BE-A2B499DF51D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>
                      <a:extLst>
                        <a:ext uri="{FF2B5EF4-FFF2-40B4-BE49-F238E27FC236}">
                          <a16:creationId xmlns:a16="http://schemas.microsoft.com/office/drawing/2014/main" id="{28FE5305-BA48-4269-9A0B-883A99CCDD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E1B6BC6C-BACD-4781-B574-17ADB5AB788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74" name="Straight Connector 173">
                      <a:extLst>
                        <a:ext uri="{FF2B5EF4-FFF2-40B4-BE49-F238E27FC236}">
                          <a16:creationId xmlns:a16="http://schemas.microsoft.com/office/drawing/2014/main" id="{64A92348-5900-4306-8FB3-4943F0BF278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F37659EA-DC3E-4468-9D30-626407C246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3D3CEB3A-B367-47A2-908A-49D2A4B02C6C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471B0D1E-94FC-4DD0-B26C-90A0A1627660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D961B306-515E-42F1-8FCE-ED1D95EC943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2090A3FA-B296-451A-B528-CC7CEFAD76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950E69D8-8E42-40C5-8390-8A2CFFFCED3B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D5BBEA16-605E-422B-A439-6FF1F7BFC5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C9FE3475-E411-483A-8EE7-F822211676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5359681-EABD-4E42-A09D-AE1865190F18}"/>
                  </a:ext>
                </a:extLst>
              </p:cNvPr>
              <p:cNvGrpSpPr/>
              <p:nvPr/>
            </p:nvGrpSpPr>
            <p:grpSpPr>
              <a:xfrm>
                <a:off x="7423078" y="4360680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418B924B-D944-4C76-8258-8E7AEA1AC8E6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7ED3FABA-FA57-4B8B-800D-1C0079F03080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62" name="Straight Connector 161">
                      <a:extLst>
                        <a:ext uri="{FF2B5EF4-FFF2-40B4-BE49-F238E27FC236}">
                          <a16:creationId xmlns:a16="http://schemas.microsoft.com/office/drawing/2014/main" id="{E9CC2BD7-3491-4B77-9596-9147CD43F7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Straight Connector 162">
                      <a:extLst>
                        <a:ext uri="{FF2B5EF4-FFF2-40B4-BE49-F238E27FC236}">
                          <a16:creationId xmlns:a16="http://schemas.microsoft.com/office/drawing/2014/main" id="{756DBF65-100B-4C49-9C87-9A35E79186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FC2EC9D9-C348-4FB5-B15D-D462571C167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60" name="Straight Connector 159">
                      <a:extLst>
                        <a:ext uri="{FF2B5EF4-FFF2-40B4-BE49-F238E27FC236}">
                          <a16:creationId xmlns:a16="http://schemas.microsoft.com/office/drawing/2014/main" id="{C2EAD42B-A720-4AC2-91FE-13283A857E4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>
                      <a:extLst>
                        <a:ext uri="{FF2B5EF4-FFF2-40B4-BE49-F238E27FC236}">
                          <a16:creationId xmlns:a16="http://schemas.microsoft.com/office/drawing/2014/main" id="{9E3C68E7-DB82-4AB2-A3C2-5444FFF475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A54D2A6B-19B2-4D54-A7BF-8E260CE1EA53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9C1290BB-1E5B-451A-B79D-5F1CAF56493D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56" name="Straight Connector 155">
                      <a:extLst>
                        <a:ext uri="{FF2B5EF4-FFF2-40B4-BE49-F238E27FC236}">
                          <a16:creationId xmlns:a16="http://schemas.microsoft.com/office/drawing/2014/main" id="{B4EAD48D-96E6-4FBB-9843-DA1B33E8CB3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>
                      <a:extLst>
                        <a:ext uri="{FF2B5EF4-FFF2-40B4-BE49-F238E27FC236}">
                          <a16:creationId xmlns:a16="http://schemas.microsoft.com/office/drawing/2014/main" id="{45EE8FFB-5839-4CFE-9903-0BB0DAC808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975FECAE-B9B1-4D9E-924A-E41CE9EE03A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154" name="Straight Connector 153">
                      <a:extLst>
                        <a:ext uri="{FF2B5EF4-FFF2-40B4-BE49-F238E27FC236}">
                          <a16:creationId xmlns:a16="http://schemas.microsoft.com/office/drawing/2014/main" id="{3C798C5F-49BF-4E04-A86E-8ABF7D7BAC1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>
                      <a:extLst>
                        <a:ext uri="{FF2B5EF4-FFF2-40B4-BE49-F238E27FC236}">
                          <a16:creationId xmlns:a16="http://schemas.microsoft.com/office/drawing/2014/main" id="{86A99793-9167-42A0-898F-155CBD54F3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282AAAF2-5928-4D61-BDB3-ECCEA3E9F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468" y="2527381"/>
              <a:ext cx="1280063" cy="1280063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AC300BB-236B-4930-8588-575EB9C8E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4256" y="2615541"/>
              <a:ext cx="1193785" cy="1193785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1803D947-C2FE-424E-886E-7557524B1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799" y="2615541"/>
              <a:ext cx="1193785" cy="1193785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A31A892-61AB-45CF-8308-19190BC2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417" y="2615541"/>
              <a:ext cx="1193785" cy="1193785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BF97FDAD-6AF9-42EF-869C-262223A5F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168" y="2601124"/>
              <a:ext cx="1019094" cy="1019094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962DACEC-6849-4C3E-8622-044097E4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324" y="2787673"/>
              <a:ext cx="1064792" cy="106479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7" y="169768"/>
            <a:ext cx="2286000" cy="2286000"/>
          </a:xfrm>
          <a:prstGeom prst="rect">
            <a:avLst/>
          </a:prstGeom>
          <a:ln>
            <a:noFill/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2E8D234-9C22-480B-83B6-C58D2143C26B}"/>
              </a:ext>
            </a:extLst>
          </p:cNvPr>
          <p:cNvSpPr txBox="1"/>
          <p:nvPr/>
        </p:nvSpPr>
        <p:spPr>
          <a:xfrm>
            <a:off x="3230606" y="5562004"/>
            <a:ext cx="155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050"/>
                </a:solidFill>
              </a:rPr>
              <a:t>Граница</a:t>
            </a:r>
          </a:p>
          <a:p>
            <a:r>
              <a:rPr lang="ru-RU" dirty="0">
                <a:solidFill>
                  <a:srgbClr val="FF5050"/>
                </a:solidFill>
              </a:rPr>
              <a:t>рефакторинга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ED39F2-DC20-4A97-8270-6D535F7F0FE6}"/>
              </a:ext>
            </a:extLst>
          </p:cNvPr>
          <p:cNvSpPr txBox="1"/>
          <p:nvPr/>
        </p:nvSpPr>
        <p:spPr>
          <a:xfrm>
            <a:off x="1379546" y="5525869"/>
            <a:ext cx="155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Граница</a:t>
            </a:r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рефакторинга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BDAA59-A587-4F48-99FA-6234979875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26" y="393070"/>
            <a:ext cx="1813405" cy="17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7082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74608-A350-4B88-A33D-C012B425A22E}"/>
              </a:ext>
            </a:extLst>
          </p:cNvPr>
          <p:cNvGrpSpPr/>
          <p:nvPr/>
        </p:nvGrpSpPr>
        <p:grpSpPr>
          <a:xfrm>
            <a:off x="3809998" y="1133710"/>
            <a:ext cx="4568281" cy="4590581"/>
            <a:chOff x="3809998" y="1133710"/>
            <a:chExt cx="4568281" cy="4590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DA9C3-7713-4F5F-9320-831001686CBC}"/>
                </a:ext>
              </a:extLst>
            </p:cNvPr>
            <p:cNvSpPr/>
            <p:nvPr/>
          </p:nvSpPr>
          <p:spPr>
            <a:xfrm>
              <a:off x="3809998" y="113742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EF8318-BF35-4CCD-B7DE-ACFFBD7B579C}"/>
                </a:ext>
              </a:extLst>
            </p:cNvPr>
            <p:cNvSpPr/>
            <p:nvPr/>
          </p:nvSpPr>
          <p:spPr>
            <a:xfrm>
              <a:off x="6092279" y="1133710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DFC36E-E759-4DB9-A675-D35BCA89776D}"/>
                </a:ext>
              </a:extLst>
            </p:cNvPr>
            <p:cNvSpPr/>
            <p:nvPr/>
          </p:nvSpPr>
          <p:spPr>
            <a:xfrm>
              <a:off x="3817435" y="343085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FFF4D2-9F74-4CD0-9C27-15D6BF601910}"/>
                </a:ext>
              </a:extLst>
            </p:cNvPr>
            <p:cNvSpPr/>
            <p:nvPr/>
          </p:nvSpPr>
          <p:spPr>
            <a:xfrm>
              <a:off x="6088565" y="3438291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C6D6A4-AC9A-42BF-A611-F7DE5C13A50B}"/>
              </a:ext>
            </a:extLst>
          </p:cNvPr>
          <p:cNvSpPr txBox="1"/>
          <p:nvPr/>
        </p:nvSpPr>
        <p:spPr>
          <a:xfrm>
            <a:off x="2494653" y="20920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545BC-F9CD-4CB0-81BC-57E75D50CB0A}"/>
              </a:ext>
            </a:extLst>
          </p:cNvPr>
          <p:cNvSpPr txBox="1"/>
          <p:nvPr/>
        </p:nvSpPr>
        <p:spPr>
          <a:xfrm>
            <a:off x="2576662" y="45719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Ложный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60AC9-65BB-47EA-84EC-90C31E0BF479}"/>
              </a:ext>
            </a:extLst>
          </p:cNvPr>
          <p:cNvSpPr txBox="1"/>
          <p:nvPr/>
        </p:nvSpPr>
        <p:spPr>
          <a:xfrm>
            <a:off x="4055701" y="577854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Положительный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07AF10-A2D2-46B6-A022-87ECB848E8B2}"/>
              </a:ext>
            </a:extLst>
          </p:cNvPr>
          <p:cNvSpPr txBox="1"/>
          <p:nvPr/>
        </p:nvSpPr>
        <p:spPr>
          <a:xfrm>
            <a:off x="6341707" y="570422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283884991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74608-A350-4B88-A33D-C012B425A22E}"/>
              </a:ext>
            </a:extLst>
          </p:cNvPr>
          <p:cNvGrpSpPr/>
          <p:nvPr/>
        </p:nvGrpSpPr>
        <p:grpSpPr>
          <a:xfrm>
            <a:off x="3809998" y="1133710"/>
            <a:ext cx="4568281" cy="4590581"/>
            <a:chOff x="3809998" y="1133710"/>
            <a:chExt cx="4568281" cy="4590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DA9C3-7713-4F5F-9320-831001686CBC}"/>
                </a:ext>
              </a:extLst>
            </p:cNvPr>
            <p:cNvSpPr/>
            <p:nvPr/>
          </p:nvSpPr>
          <p:spPr>
            <a:xfrm>
              <a:off x="3809998" y="113742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EF8318-BF35-4CCD-B7DE-ACFFBD7B579C}"/>
                </a:ext>
              </a:extLst>
            </p:cNvPr>
            <p:cNvSpPr/>
            <p:nvPr/>
          </p:nvSpPr>
          <p:spPr>
            <a:xfrm>
              <a:off x="6092279" y="1133710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DFC36E-E759-4DB9-A675-D35BCA89776D}"/>
                </a:ext>
              </a:extLst>
            </p:cNvPr>
            <p:cNvSpPr/>
            <p:nvPr/>
          </p:nvSpPr>
          <p:spPr>
            <a:xfrm>
              <a:off x="3817435" y="343085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FFF4D2-9F74-4CD0-9C27-15D6BF601910}"/>
                </a:ext>
              </a:extLst>
            </p:cNvPr>
            <p:cNvSpPr/>
            <p:nvPr/>
          </p:nvSpPr>
          <p:spPr>
            <a:xfrm>
              <a:off x="6088565" y="3438291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C6D6A4-AC9A-42BF-A611-F7DE5C13A50B}"/>
              </a:ext>
            </a:extLst>
          </p:cNvPr>
          <p:cNvSpPr txBox="1"/>
          <p:nvPr/>
        </p:nvSpPr>
        <p:spPr>
          <a:xfrm>
            <a:off x="2494653" y="20920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545BC-F9CD-4CB0-81BC-57E75D50CB0A}"/>
              </a:ext>
            </a:extLst>
          </p:cNvPr>
          <p:cNvSpPr txBox="1"/>
          <p:nvPr/>
        </p:nvSpPr>
        <p:spPr>
          <a:xfrm>
            <a:off x="2576662" y="45719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Ложный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60AC9-65BB-47EA-84EC-90C31E0BF479}"/>
              </a:ext>
            </a:extLst>
          </p:cNvPr>
          <p:cNvSpPr txBox="1"/>
          <p:nvPr/>
        </p:nvSpPr>
        <p:spPr>
          <a:xfrm>
            <a:off x="4055701" y="577854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Положительный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07AF10-A2D2-46B6-A022-87ECB848E8B2}"/>
              </a:ext>
            </a:extLst>
          </p:cNvPr>
          <p:cNvSpPr txBox="1"/>
          <p:nvPr/>
        </p:nvSpPr>
        <p:spPr>
          <a:xfrm>
            <a:off x="6341707" y="570422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Отрицательный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1E233-032A-46AB-9B51-ED90E2BDBF02}"/>
              </a:ext>
            </a:extLst>
          </p:cNvPr>
          <p:cNvSpPr txBox="1"/>
          <p:nvPr/>
        </p:nvSpPr>
        <p:spPr>
          <a:xfrm>
            <a:off x="7058954" y="22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70EA-D255-4AC2-84E6-8AD59E9E0D59}"/>
              </a:ext>
            </a:extLst>
          </p:cNvPr>
          <p:cNvSpPr txBox="1"/>
          <p:nvPr/>
        </p:nvSpPr>
        <p:spPr>
          <a:xfrm>
            <a:off x="4831360" y="22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AB3AB-B618-46FA-AC21-D371680E1275}"/>
              </a:ext>
            </a:extLst>
          </p:cNvPr>
          <p:cNvSpPr txBox="1"/>
          <p:nvPr/>
        </p:nvSpPr>
        <p:spPr>
          <a:xfrm>
            <a:off x="7058954" y="4571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38756-C1EB-482C-928B-DFC1D09F2C99}"/>
              </a:ext>
            </a:extLst>
          </p:cNvPr>
          <p:cNvSpPr txBox="1"/>
          <p:nvPr/>
        </p:nvSpPr>
        <p:spPr>
          <a:xfrm>
            <a:off x="4831360" y="4581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51A26-0623-47EC-BB77-349CF38AF5CF}"/>
              </a:ext>
            </a:extLst>
          </p:cNvPr>
          <p:cNvSpPr txBox="1"/>
          <p:nvPr/>
        </p:nvSpPr>
        <p:spPr>
          <a:xfrm>
            <a:off x="5850295" y="1899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69785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74608-A350-4B88-A33D-C012B425A22E}"/>
              </a:ext>
            </a:extLst>
          </p:cNvPr>
          <p:cNvGrpSpPr/>
          <p:nvPr/>
        </p:nvGrpSpPr>
        <p:grpSpPr>
          <a:xfrm>
            <a:off x="3809998" y="1133710"/>
            <a:ext cx="4568281" cy="4590581"/>
            <a:chOff x="3809998" y="1133710"/>
            <a:chExt cx="4568281" cy="4590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DA9C3-7713-4F5F-9320-831001686CBC}"/>
                </a:ext>
              </a:extLst>
            </p:cNvPr>
            <p:cNvSpPr/>
            <p:nvPr/>
          </p:nvSpPr>
          <p:spPr>
            <a:xfrm>
              <a:off x="3809998" y="113742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EF8318-BF35-4CCD-B7DE-ACFFBD7B579C}"/>
                </a:ext>
              </a:extLst>
            </p:cNvPr>
            <p:cNvSpPr/>
            <p:nvPr/>
          </p:nvSpPr>
          <p:spPr>
            <a:xfrm>
              <a:off x="6092279" y="1133710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DFC36E-E759-4DB9-A675-D35BCA89776D}"/>
                </a:ext>
              </a:extLst>
            </p:cNvPr>
            <p:cNvSpPr/>
            <p:nvPr/>
          </p:nvSpPr>
          <p:spPr>
            <a:xfrm>
              <a:off x="3817435" y="343085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FFF4D2-9F74-4CD0-9C27-15D6BF601910}"/>
                </a:ext>
              </a:extLst>
            </p:cNvPr>
            <p:cNvSpPr/>
            <p:nvPr/>
          </p:nvSpPr>
          <p:spPr>
            <a:xfrm>
              <a:off x="6088565" y="3438291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C6D6A4-AC9A-42BF-A611-F7DE5C13A50B}"/>
              </a:ext>
            </a:extLst>
          </p:cNvPr>
          <p:cNvSpPr txBox="1"/>
          <p:nvPr/>
        </p:nvSpPr>
        <p:spPr>
          <a:xfrm>
            <a:off x="2494653" y="20920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545BC-F9CD-4CB0-81BC-57E75D50CB0A}"/>
              </a:ext>
            </a:extLst>
          </p:cNvPr>
          <p:cNvSpPr txBox="1"/>
          <p:nvPr/>
        </p:nvSpPr>
        <p:spPr>
          <a:xfrm>
            <a:off x="2576662" y="45719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Ложный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60AC9-65BB-47EA-84EC-90C31E0BF479}"/>
              </a:ext>
            </a:extLst>
          </p:cNvPr>
          <p:cNvSpPr txBox="1"/>
          <p:nvPr/>
        </p:nvSpPr>
        <p:spPr>
          <a:xfrm>
            <a:off x="4055701" y="577854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Положительный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07AF10-A2D2-46B6-A022-87ECB848E8B2}"/>
              </a:ext>
            </a:extLst>
          </p:cNvPr>
          <p:cNvSpPr txBox="1"/>
          <p:nvPr/>
        </p:nvSpPr>
        <p:spPr>
          <a:xfrm>
            <a:off x="6341707" y="570422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Отрицательный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1E233-032A-46AB-9B51-ED90E2BDBF02}"/>
              </a:ext>
            </a:extLst>
          </p:cNvPr>
          <p:cNvSpPr txBox="1"/>
          <p:nvPr/>
        </p:nvSpPr>
        <p:spPr>
          <a:xfrm>
            <a:off x="7058954" y="22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70EA-D255-4AC2-84E6-8AD59E9E0D59}"/>
              </a:ext>
            </a:extLst>
          </p:cNvPr>
          <p:cNvSpPr txBox="1"/>
          <p:nvPr/>
        </p:nvSpPr>
        <p:spPr>
          <a:xfrm>
            <a:off x="4831360" y="22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AB3AB-B618-46FA-AC21-D371680E1275}"/>
              </a:ext>
            </a:extLst>
          </p:cNvPr>
          <p:cNvSpPr txBox="1"/>
          <p:nvPr/>
        </p:nvSpPr>
        <p:spPr>
          <a:xfrm>
            <a:off x="7058954" y="4571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38756-C1EB-482C-928B-DFC1D09F2C99}"/>
              </a:ext>
            </a:extLst>
          </p:cNvPr>
          <p:cNvSpPr txBox="1"/>
          <p:nvPr/>
        </p:nvSpPr>
        <p:spPr>
          <a:xfrm>
            <a:off x="4831360" y="4581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51A26-0623-47EC-BB77-349CF38AF5CF}"/>
              </a:ext>
            </a:extLst>
          </p:cNvPr>
          <p:cNvSpPr txBox="1"/>
          <p:nvPr/>
        </p:nvSpPr>
        <p:spPr>
          <a:xfrm>
            <a:off x="5850295" y="1899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02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84477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74608-A350-4B88-A33D-C012B425A22E}"/>
              </a:ext>
            </a:extLst>
          </p:cNvPr>
          <p:cNvGrpSpPr/>
          <p:nvPr/>
        </p:nvGrpSpPr>
        <p:grpSpPr>
          <a:xfrm>
            <a:off x="3809998" y="1133710"/>
            <a:ext cx="4568281" cy="4590581"/>
            <a:chOff x="3809998" y="1133710"/>
            <a:chExt cx="4568281" cy="4590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DA9C3-7713-4F5F-9320-831001686CBC}"/>
                </a:ext>
              </a:extLst>
            </p:cNvPr>
            <p:cNvSpPr/>
            <p:nvPr/>
          </p:nvSpPr>
          <p:spPr>
            <a:xfrm>
              <a:off x="3809998" y="113742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EF8318-BF35-4CCD-B7DE-ACFFBD7B579C}"/>
                </a:ext>
              </a:extLst>
            </p:cNvPr>
            <p:cNvSpPr/>
            <p:nvPr/>
          </p:nvSpPr>
          <p:spPr>
            <a:xfrm>
              <a:off x="6092279" y="1133710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DFC36E-E759-4DB9-A675-D35BCA89776D}"/>
                </a:ext>
              </a:extLst>
            </p:cNvPr>
            <p:cNvSpPr/>
            <p:nvPr/>
          </p:nvSpPr>
          <p:spPr>
            <a:xfrm>
              <a:off x="3817435" y="343085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FFF4D2-9F74-4CD0-9C27-15D6BF601910}"/>
                </a:ext>
              </a:extLst>
            </p:cNvPr>
            <p:cNvSpPr/>
            <p:nvPr/>
          </p:nvSpPr>
          <p:spPr>
            <a:xfrm>
              <a:off x="6088565" y="3438291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C6D6A4-AC9A-42BF-A611-F7DE5C13A50B}"/>
              </a:ext>
            </a:extLst>
          </p:cNvPr>
          <p:cNvSpPr txBox="1"/>
          <p:nvPr/>
        </p:nvSpPr>
        <p:spPr>
          <a:xfrm>
            <a:off x="2494653" y="20920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545BC-F9CD-4CB0-81BC-57E75D50CB0A}"/>
              </a:ext>
            </a:extLst>
          </p:cNvPr>
          <p:cNvSpPr txBox="1"/>
          <p:nvPr/>
        </p:nvSpPr>
        <p:spPr>
          <a:xfrm>
            <a:off x="2576662" y="45719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Ложный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60AC9-65BB-47EA-84EC-90C31E0BF479}"/>
              </a:ext>
            </a:extLst>
          </p:cNvPr>
          <p:cNvSpPr txBox="1"/>
          <p:nvPr/>
        </p:nvSpPr>
        <p:spPr>
          <a:xfrm>
            <a:off x="4055701" y="577854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Положительный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07AF10-A2D2-46B6-A022-87ECB848E8B2}"/>
              </a:ext>
            </a:extLst>
          </p:cNvPr>
          <p:cNvSpPr txBox="1"/>
          <p:nvPr/>
        </p:nvSpPr>
        <p:spPr>
          <a:xfrm>
            <a:off x="6341707" y="570422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Отрицательный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1E233-032A-46AB-9B51-ED90E2BDBF02}"/>
              </a:ext>
            </a:extLst>
          </p:cNvPr>
          <p:cNvSpPr txBox="1"/>
          <p:nvPr/>
        </p:nvSpPr>
        <p:spPr>
          <a:xfrm>
            <a:off x="7058954" y="22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70EA-D255-4AC2-84E6-8AD59E9E0D59}"/>
              </a:ext>
            </a:extLst>
          </p:cNvPr>
          <p:cNvSpPr txBox="1"/>
          <p:nvPr/>
        </p:nvSpPr>
        <p:spPr>
          <a:xfrm>
            <a:off x="4831360" y="22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AB3AB-B618-46FA-AC21-D371680E1275}"/>
              </a:ext>
            </a:extLst>
          </p:cNvPr>
          <p:cNvSpPr txBox="1"/>
          <p:nvPr/>
        </p:nvSpPr>
        <p:spPr>
          <a:xfrm>
            <a:off x="7058954" y="4571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1</a:t>
            </a:r>
            <a:endParaRPr lang="ru-RU" b="1" dirty="0">
              <a:solidFill>
                <a:srgbClr val="FF5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38756-C1EB-482C-928B-DFC1D09F2C99}"/>
              </a:ext>
            </a:extLst>
          </p:cNvPr>
          <p:cNvSpPr txBox="1"/>
          <p:nvPr/>
        </p:nvSpPr>
        <p:spPr>
          <a:xfrm>
            <a:off x="4831360" y="4581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1</a:t>
            </a:r>
            <a:endParaRPr lang="ru-RU" b="1" dirty="0">
              <a:solidFill>
                <a:srgbClr val="FF5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51A26-0623-47EC-BB77-349CF38AF5CF}"/>
              </a:ext>
            </a:extLst>
          </p:cNvPr>
          <p:cNvSpPr txBox="1"/>
          <p:nvPr/>
        </p:nvSpPr>
        <p:spPr>
          <a:xfrm>
            <a:off x="5850295" y="1899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0537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74608-A350-4B88-A33D-C012B425A22E}"/>
              </a:ext>
            </a:extLst>
          </p:cNvPr>
          <p:cNvGrpSpPr/>
          <p:nvPr/>
        </p:nvGrpSpPr>
        <p:grpSpPr>
          <a:xfrm>
            <a:off x="3809998" y="1133710"/>
            <a:ext cx="4568281" cy="4590581"/>
            <a:chOff x="3809998" y="1133710"/>
            <a:chExt cx="4568281" cy="4590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DA9C3-7713-4F5F-9320-831001686CBC}"/>
                </a:ext>
              </a:extLst>
            </p:cNvPr>
            <p:cNvSpPr/>
            <p:nvPr/>
          </p:nvSpPr>
          <p:spPr>
            <a:xfrm>
              <a:off x="3809998" y="1137424"/>
              <a:ext cx="2286000" cy="22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EF8318-BF35-4CCD-B7DE-ACFFBD7B579C}"/>
                </a:ext>
              </a:extLst>
            </p:cNvPr>
            <p:cNvSpPr/>
            <p:nvPr/>
          </p:nvSpPr>
          <p:spPr>
            <a:xfrm>
              <a:off x="6092279" y="1133710"/>
              <a:ext cx="2286000" cy="22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DFC36E-E759-4DB9-A675-D35BCA89776D}"/>
                </a:ext>
              </a:extLst>
            </p:cNvPr>
            <p:cNvSpPr/>
            <p:nvPr/>
          </p:nvSpPr>
          <p:spPr>
            <a:xfrm>
              <a:off x="3817435" y="3430854"/>
              <a:ext cx="2286000" cy="228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FFF4D2-9F74-4CD0-9C27-15D6BF601910}"/>
                </a:ext>
              </a:extLst>
            </p:cNvPr>
            <p:cNvSpPr/>
            <p:nvPr/>
          </p:nvSpPr>
          <p:spPr>
            <a:xfrm>
              <a:off x="6088565" y="3438291"/>
              <a:ext cx="2286000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C6D6A4-AC9A-42BF-A611-F7DE5C13A50B}"/>
              </a:ext>
            </a:extLst>
          </p:cNvPr>
          <p:cNvSpPr txBox="1"/>
          <p:nvPr/>
        </p:nvSpPr>
        <p:spPr>
          <a:xfrm>
            <a:off x="2494653" y="20920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545BC-F9CD-4CB0-81BC-57E75D50CB0A}"/>
              </a:ext>
            </a:extLst>
          </p:cNvPr>
          <p:cNvSpPr txBox="1"/>
          <p:nvPr/>
        </p:nvSpPr>
        <p:spPr>
          <a:xfrm>
            <a:off x="2576662" y="45719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Ложный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60AC9-65BB-47EA-84EC-90C31E0BF479}"/>
              </a:ext>
            </a:extLst>
          </p:cNvPr>
          <p:cNvSpPr txBox="1"/>
          <p:nvPr/>
        </p:nvSpPr>
        <p:spPr>
          <a:xfrm>
            <a:off x="4055701" y="577854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Положительный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07AF10-A2D2-46B6-A022-87ECB848E8B2}"/>
              </a:ext>
            </a:extLst>
          </p:cNvPr>
          <p:cNvSpPr txBox="1"/>
          <p:nvPr/>
        </p:nvSpPr>
        <p:spPr>
          <a:xfrm>
            <a:off x="6341707" y="570422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Отрицательный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51A26-0623-47EC-BB77-349CF38AF5CF}"/>
              </a:ext>
            </a:extLst>
          </p:cNvPr>
          <p:cNvSpPr txBox="1"/>
          <p:nvPr/>
        </p:nvSpPr>
        <p:spPr>
          <a:xfrm>
            <a:off x="5850295" y="1899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BC0AB0-1282-4D53-A707-6DD7D156140B}"/>
              </a:ext>
            </a:extLst>
          </p:cNvPr>
          <p:cNvSpPr txBox="1"/>
          <p:nvPr/>
        </p:nvSpPr>
        <p:spPr>
          <a:xfrm>
            <a:off x="7058954" y="2244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B80F2E-62F5-43D4-827C-434780D82CE3}"/>
              </a:ext>
            </a:extLst>
          </p:cNvPr>
          <p:cNvSpPr txBox="1"/>
          <p:nvPr/>
        </p:nvSpPr>
        <p:spPr>
          <a:xfrm>
            <a:off x="4831360" y="22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0063FF-45C5-4656-AD37-373451A0CFE7}"/>
              </a:ext>
            </a:extLst>
          </p:cNvPr>
          <p:cNvSpPr txBox="1"/>
          <p:nvPr/>
        </p:nvSpPr>
        <p:spPr>
          <a:xfrm>
            <a:off x="7058954" y="45719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69D7D-C949-4885-9F2D-8D1CCA14DB81}"/>
              </a:ext>
            </a:extLst>
          </p:cNvPr>
          <p:cNvSpPr txBox="1"/>
          <p:nvPr/>
        </p:nvSpPr>
        <p:spPr>
          <a:xfrm>
            <a:off x="4831360" y="4581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2549132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74608-A350-4B88-A33D-C012B425A22E}"/>
              </a:ext>
            </a:extLst>
          </p:cNvPr>
          <p:cNvGrpSpPr/>
          <p:nvPr/>
        </p:nvGrpSpPr>
        <p:grpSpPr>
          <a:xfrm>
            <a:off x="3809998" y="1133710"/>
            <a:ext cx="4568281" cy="4590581"/>
            <a:chOff x="3809998" y="1133710"/>
            <a:chExt cx="4568281" cy="4590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DA9C3-7713-4F5F-9320-831001686CBC}"/>
                </a:ext>
              </a:extLst>
            </p:cNvPr>
            <p:cNvSpPr/>
            <p:nvPr/>
          </p:nvSpPr>
          <p:spPr>
            <a:xfrm>
              <a:off x="3809998" y="1137424"/>
              <a:ext cx="2286000" cy="228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EF8318-BF35-4CCD-B7DE-ACFFBD7B579C}"/>
                </a:ext>
              </a:extLst>
            </p:cNvPr>
            <p:cNvSpPr/>
            <p:nvPr/>
          </p:nvSpPr>
          <p:spPr>
            <a:xfrm>
              <a:off x="6092279" y="1133710"/>
              <a:ext cx="2286000" cy="228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DFC36E-E759-4DB9-A675-D35BCA89776D}"/>
                </a:ext>
              </a:extLst>
            </p:cNvPr>
            <p:cNvSpPr/>
            <p:nvPr/>
          </p:nvSpPr>
          <p:spPr>
            <a:xfrm>
              <a:off x="3817435" y="3430854"/>
              <a:ext cx="2286000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FFF4D2-9F74-4CD0-9C27-15D6BF601910}"/>
                </a:ext>
              </a:extLst>
            </p:cNvPr>
            <p:cNvSpPr/>
            <p:nvPr/>
          </p:nvSpPr>
          <p:spPr>
            <a:xfrm>
              <a:off x="6088565" y="3438291"/>
              <a:ext cx="2286000" cy="228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C6D6A4-AC9A-42BF-A611-F7DE5C13A50B}"/>
              </a:ext>
            </a:extLst>
          </p:cNvPr>
          <p:cNvSpPr txBox="1"/>
          <p:nvPr/>
        </p:nvSpPr>
        <p:spPr>
          <a:xfrm>
            <a:off x="2494653" y="20920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545BC-F9CD-4CB0-81BC-57E75D50CB0A}"/>
              </a:ext>
            </a:extLst>
          </p:cNvPr>
          <p:cNvSpPr txBox="1"/>
          <p:nvPr/>
        </p:nvSpPr>
        <p:spPr>
          <a:xfrm>
            <a:off x="2576662" y="45719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Ложный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60AC9-65BB-47EA-84EC-90C31E0BF479}"/>
              </a:ext>
            </a:extLst>
          </p:cNvPr>
          <p:cNvSpPr txBox="1"/>
          <p:nvPr/>
        </p:nvSpPr>
        <p:spPr>
          <a:xfrm>
            <a:off x="4055701" y="577854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Положительный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07AF10-A2D2-46B6-A022-87ECB848E8B2}"/>
              </a:ext>
            </a:extLst>
          </p:cNvPr>
          <p:cNvSpPr txBox="1"/>
          <p:nvPr/>
        </p:nvSpPr>
        <p:spPr>
          <a:xfrm>
            <a:off x="6341707" y="570422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Отрицательный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51A26-0623-47EC-BB77-349CF38AF5CF}"/>
              </a:ext>
            </a:extLst>
          </p:cNvPr>
          <p:cNvSpPr txBox="1"/>
          <p:nvPr/>
        </p:nvSpPr>
        <p:spPr>
          <a:xfrm>
            <a:off x="5850295" y="1899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BC0AB0-1282-4D53-A707-6DD7D156140B}"/>
              </a:ext>
            </a:extLst>
          </p:cNvPr>
          <p:cNvSpPr txBox="1"/>
          <p:nvPr/>
        </p:nvSpPr>
        <p:spPr>
          <a:xfrm>
            <a:off x="7058954" y="2244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B80F2E-62F5-43D4-827C-434780D82CE3}"/>
              </a:ext>
            </a:extLst>
          </p:cNvPr>
          <p:cNvSpPr txBox="1"/>
          <p:nvPr/>
        </p:nvSpPr>
        <p:spPr>
          <a:xfrm>
            <a:off x="4831360" y="2244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0063FF-45C5-4656-AD37-373451A0CFE7}"/>
              </a:ext>
            </a:extLst>
          </p:cNvPr>
          <p:cNvSpPr txBox="1"/>
          <p:nvPr/>
        </p:nvSpPr>
        <p:spPr>
          <a:xfrm>
            <a:off x="7058954" y="45719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69D7D-C949-4885-9F2D-8D1CCA14DB81}"/>
              </a:ext>
            </a:extLst>
          </p:cNvPr>
          <p:cNvSpPr txBox="1"/>
          <p:nvPr/>
        </p:nvSpPr>
        <p:spPr>
          <a:xfrm>
            <a:off x="4831360" y="4581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15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0531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74608-A350-4B88-A33D-C012B425A22E}"/>
              </a:ext>
            </a:extLst>
          </p:cNvPr>
          <p:cNvGrpSpPr/>
          <p:nvPr/>
        </p:nvGrpSpPr>
        <p:grpSpPr>
          <a:xfrm>
            <a:off x="3809998" y="1133710"/>
            <a:ext cx="4568281" cy="4590581"/>
            <a:chOff x="3809998" y="1133710"/>
            <a:chExt cx="4568281" cy="4590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DA9C3-7713-4F5F-9320-831001686CBC}"/>
                </a:ext>
              </a:extLst>
            </p:cNvPr>
            <p:cNvSpPr/>
            <p:nvPr/>
          </p:nvSpPr>
          <p:spPr>
            <a:xfrm>
              <a:off x="3809998" y="1137424"/>
              <a:ext cx="2286000" cy="228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EF8318-BF35-4CCD-B7DE-ACFFBD7B579C}"/>
                </a:ext>
              </a:extLst>
            </p:cNvPr>
            <p:cNvSpPr/>
            <p:nvPr/>
          </p:nvSpPr>
          <p:spPr>
            <a:xfrm>
              <a:off x="6092279" y="1133710"/>
              <a:ext cx="2286000" cy="228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DFC36E-E759-4DB9-A675-D35BCA89776D}"/>
                </a:ext>
              </a:extLst>
            </p:cNvPr>
            <p:cNvSpPr/>
            <p:nvPr/>
          </p:nvSpPr>
          <p:spPr>
            <a:xfrm>
              <a:off x="3817435" y="3430854"/>
              <a:ext cx="2286000" cy="2286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FFF4D2-9F74-4CD0-9C27-15D6BF601910}"/>
                </a:ext>
              </a:extLst>
            </p:cNvPr>
            <p:cNvSpPr/>
            <p:nvPr/>
          </p:nvSpPr>
          <p:spPr>
            <a:xfrm>
              <a:off x="6088565" y="3438291"/>
              <a:ext cx="2286000" cy="2286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C6D6A4-AC9A-42BF-A611-F7DE5C13A50B}"/>
              </a:ext>
            </a:extLst>
          </p:cNvPr>
          <p:cNvSpPr txBox="1"/>
          <p:nvPr/>
        </p:nvSpPr>
        <p:spPr>
          <a:xfrm>
            <a:off x="2494653" y="20920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545BC-F9CD-4CB0-81BC-57E75D50CB0A}"/>
              </a:ext>
            </a:extLst>
          </p:cNvPr>
          <p:cNvSpPr txBox="1"/>
          <p:nvPr/>
        </p:nvSpPr>
        <p:spPr>
          <a:xfrm>
            <a:off x="2576662" y="45719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Ложный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60AC9-65BB-47EA-84EC-90C31E0BF479}"/>
              </a:ext>
            </a:extLst>
          </p:cNvPr>
          <p:cNvSpPr txBox="1"/>
          <p:nvPr/>
        </p:nvSpPr>
        <p:spPr>
          <a:xfrm>
            <a:off x="4055701" y="577854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Положительный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07AF10-A2D2-46B6-A022-87ECB848E8B2}"/>
              </a:ext>
            </a:extLst>
          </p:cNvPr>
          <p:cNvSpPr txBox="1"/>
          <p:nvPr/>
        </p:nvSpPr>
        <p:spPr>
          <a:xfrm>
            <a:off x="6341707" y="570422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Отрицательный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51A26-0623-47EC-BB77-349CF38AF5CF}"/>
              </a:ext>
            </a:extLst>
          </p:cNvPr>
          <p:cNvSpPr txBox="1"/>
          <p:nvPr/>
        </p:nvSpPr>
        <p:spPr>
          <a:xfrm>
            <a:off x="5850295" y="1899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0063FF-45C5-4656-AD37-373451A0CFE7}"/>
              </a:ext>
            </a:extLst>
          </p:cNvPr>
          <p:cNvSpPr txBox="1"/>
          <p:nvPr/>
        </p:nvSpPr>
        <p:spPr>
          <a:xfrm>
            <a:off x="7058954" y="45719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69D7D-C949-4885-9F2D-8D1CCA14DB81}"/>
              </a:ext>
            </a:extLst>
          </p:cNvPr>
          <p:cNvSpPr txBox="1"/>
          <p:nvPr/>
        </p:nvSpPr>
        <p:spPr>
          <a:xfrm>
            <a:off x="4831360" y="4581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15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8715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6" y="329541"/>
            <a:ext cx="2286000" cy="2286000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BDAA59-A587-4F48-99FA-6234979875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3" y="4370504"/>
            <a:ext cx="1813405" cy="181340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7F46E82-5435-4A8A-9A0B-9974D8DFC04D}"/>
              </a:ext>
            </a:extLst>
          </p:cNvPr>
          <p:cNvGrpSpPr/>
          <p:nvPr/>
        </p:nvGrpSpPr>
        <p:grpSpPr>
          <a:xfrm>
            <a:off x="710324" y="2344088"/>
            <a:ext cx="11226015" cy="1915903"/>
            <a:chOff x="710324" y="2344088"/>
            <a:chExt cx="11226015" cy="1915903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FBBACD4E-5B95-4006-8EA3-2ECDAFFEB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245" y="2469987"/>
              <a:ext cx="1193785" cy="1193785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28211E-26D8-4F70-B0AC-D7257D256E97}"/>
                </a:ext>
              </a:extLst>
            </p:cNvPr>
            <p:cNvGrpSpPr/>
            <p:nvPr/>
          </p:nvGrpSpPr>
          <p:grpSpPr>
            <a:xfrm>
              <a:off x="9889206" y="2344088"/>
              <a:ext cx="2047133" cy="1808341"/>
              <a:chOff x="8088917" y="2007497"/>
              <a:chExt cx="3354781" cy="296345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3742EED-F413-4A04-83D8-41C7723C8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8917" y="2007497"/>
                <a:ext cx="2236521" cy="2236521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6450285-BB45-47E7-BC79-7CBE5A152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177" y="2734431"/>
                <a:ext cx="2236521" cy="2236521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F093A01-AFA5-4432-BC90-9F7CC1329D20}"/>
                </a:ext>
              </a:extLst>
            </p:cNvPr>
            <p:cNvGrpSpPr/>
            <p:nvPr/>
          </p:nvGrpSpPr>
          <p:grpSpPr>
            <a:xfrm>
              <a:off x="1254952" y="4103121"/>
              <a:ext cx="9682096" cy="156870"/>
              <a:chOff x="1641335" y="4360680"/>
              <a:chExt cx="9682096" cy="15687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87F92B1-E98F-4613-99DC-24DAA46E862D}"/>
                  </a:ext>
                </a:extLst>
              </p:cNvPr>
              <p:cNvGrpSpPr/>
              <p:nvPr/>
            </p:nvGrpSpPr>
            <p:grpSpPr>
              <a:xfrm>
                <a:off x="1641335" y="4360680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61965AA-ACFF-479C-A844-C9C0C09DDB07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6CA4CF4D-5511-44F9-8FDD-3DA7FEDEDCC6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9" name="Straight Connector 8">
                      <a:extLst>
                        <a:ext uri="{FF2B5EF4-FFF2-40B4-BE49-F238E27FC236}">
                          <a16:creationId xmlns:a16="http://schemas.microsoft.com/office/drawing/2014/main" id="{84B4C120-D00C-4896-AB94-954E4A696F5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E952AD90-76AA-4FF8-9624-E7ABC6AFEC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FE19ED00-AE23-4891-A571-6158619639E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43458380-E4EF-4416-9036-F12123B63A2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81C3F3B2-2263-4554-9F2E-EE84FC4A0D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70D5619-0F38-414E-8C9D-ECC1CCB85D8C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92DD0B0D-42A7-4356-AABA-9FCA4132F860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41F7BB49-16E0-498A-80D0-4755B56D8A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5C7B8391-C8F6-440C-8C87-DE2B42994F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9C4BDFF6-A674-452C-8816-1B00AC22D1C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078915E2-D406-4410-BA89-D26A271B7C5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BA5ADD94-66CA-4DC6-8742-62FE4CF9FF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05881A6-CF06-4B4D-A660-C72BABCF75D8}"/>
                  </a:ext>
                </a:extLst>
              </p:cNvPr>
              <p:cNvGrpSpPr/>
              <p:nvPr/>
            </p:nvGrpSpPr>
            <p:grpSpPr>
              <a:xfrm>
                <a:off x="5498527" y="4362454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2AF9FAFA-B2C6-422B-B7A4-713D9E913DDF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568595DD-2D3D-4EF2-8686-8E9527BDE07C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0C4477ED-2911-458C-8FAB-C2FF5106CC5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84A1CB7A-929A-42F8-AB01-92D73CB216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92D5D319-B542-41BA-B5CE-42A1A0276E4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60B96DF1-B31E-4D7B-9F82-05A5AA9834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7E9C9CC4-8CD4-460F-89E2-181001C47B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F76D774-8C1B-434D-BC4B-D7A623BC36D8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1986D2A1-ECAC-4444-9AA0-99C2BA6BDEF7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043C531-DA5D-495B-952D-BAB4F97D30F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>
                      <a:extLst>
                        <a:ext uri="{FF2B5EF4-FFF2-40B4-BE49-F238E27FC236}">
                          <a16:creationId xmlns:a16="http://schemas.microsoft.com/office/drawing/2014/main" id="{2E5D1FBA-99EB-45E0-AEE1-20F926725D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5D78912D-BD2D-4CFD-B235-386F66AB7F3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4AC8CB59-FDEC-408F-9C8F-DC6718B39B4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882953B4-2B51-418D-A4C1-F5A56365A5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0939DA5-1CCF-49A3-86F1-D71EAD9C752A}"/>
                  </a:ext>
                </a:extLst>
              </p:cNvPr>
              <p:cNvGrpSpPr/>
              <p:nvPr/>
            </p:nvGrpSpPr>
            <p:grpSpPr>
              <a:xfrm>
                <a:off x="7423078" y="4360680"/>
                <a:ext cx="3900353" cy="155096"/>
                <a:chOff x="2798496" y="4959070"/>
                <a:chExt cx="3900353" cy="155096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FE1C24F0-CE46-4924-A53A-FD93D0D36EA6}"/>
                    </a:ext>
                  </a:extLst>
                </p:cNvPr>
                <p:cNvGrpSpPr/>
                <p:nvPr/>
              </p:nvGrpSpPr>
              <p:grpSpPr>
                <a:xfrm>
                  <a:off x="2798496" y="4960418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92FC3369-5773-49EE-A10C-35A442895814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9CA948D0-02DE-4570-8DE1-7CDBC4F9FEA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F9B24628-FDBB-4176-9E0F-AA50566506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769E6438-D124-4663-8395-58EA3AE997F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422AD38C-CADD-424D-9B2C-100EBC39E82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36FA89F1-81C4-4116-AE89-77572E4390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06DF7CFD-E944-4E42-88D0-8A2DA021335E}"/>
                    </a:ext>
                  </a:extLst>
                </p:cNvPr>
                <p:cNvGrpSpPr/>
                <p:nvPr/>
              </p:nvGrpSpPr>
              <p:grpSpPr>
                <a:xfrm>
                  <a:off x="4723044" y="4959070"/>
                  <a:ext cx="1975805" cy="153748"/>
                  <a:chOff x="2798496" y="4960418"/>
                  <a:chExt cx="1975805" cy="153748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79B4807B-22F3-47F2-9572-695681F9EABF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44" y="4961766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5FA79660-EEA3-4E56-9623-3F0F4F31A2B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A2A4EFDE-E701-4E7E-AED7-CA36E20A1B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45A235E9-1D9E-4B40-BA47-4AFC7972EBD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98496" y="4960418"/>
                    <a:ext cx="1974457" cy="152400"/>
                    <a:chOff x="2799844" y="4961766"/>
                    <a:chExt cx="1974457" cy="152400"/>
                  </a:xfrm>
                </p:grpSpPr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A20A7E15-6DE0-4881-B5F0-1EE7F20EA71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99844" y="5097982"/>
                      <a:ext cx="197445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6980D04B-5D69-4E5F-8D8F-8D4FB01FC9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771" y="4961766"/>
                      <a:ext cx="0" cy="15240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AD1352-8A79-444E-85E1-1C5BA9231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468" y="2527381"/>
              <a:ext cx="1280063" cy="128006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19EAAD-3C78-473D-AEB0-542051BD4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4256" y="2615541"/>
              <a:ext cx="1193785" cy="119378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0E961B2-617F-42FC-A1C0-0B314929D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799" y="2615541"/>
              <a:ext cx="1193785" cy="1193785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21BA7C14-2D15-48F2-94BB-746CF75FD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417" y="2615541"/>
              <a:ext cx="1193785" cy="119378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E41B85-D449-47AD-8CE7-E449B4A10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168" y="2601124"/>
              <a:ext cx="1019094" cy="1019094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BE7EDB0-7B08-4345-B7B4-8D41113EA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324" y="2787673"/>
              <a:ext cx="1064792" cy="1064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99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2325009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2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2460" t="26429" r="26467" b="18557"/>
          <a:stretch/>
        </p:blipFill>
        <p:spPr>
          <a:xfrm>
            <a:off x="3117159" y="1290638"/>
            <a:ext cx="595768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2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58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727000691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08933449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9458642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1871481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71" y="1872260"/>
            <a:ext cx="811028" cy="81102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4341089" y="2319328"/>
            <a:ext cx="1149881" cy="912043"/>
            <a:chOff x="2504209" y="1854199"/>
            <a:chExt cx="5952403" cy="4721225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2325009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760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Add user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Show users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9486638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2314253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4819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699502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1948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521368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920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2325011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4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374369" y="2280263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098473" y="1503700"/>
            <a:ext cx="1995056" cy="2593035"/>
            <a:chOff x="5216459" y="1503700"/>
            <a:chExt cx="1995056" cy="2593035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5216460" y="150370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16" name="Соединительная линия уступом 15"/>
            <p:cNvCxnSpPr>
              <a:stCxn id="15" idx="2"/>
              <a:endCxn id="17" idx="0"/>
            </p:cNvCxnSpPr>
            <p:nvPr/>
          </p:nvCxnSpPr>
          <p:spPr>
            <a:xfrm rot="5400000">
              <a:off x="5914998" y="2800217"/>
              <a:ext cx="597981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5216459" y="309920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26" name="Соединительная линия уступом 25"/>
          <p:cNvCxnSpPr/>
          <p:nvPr/>
        </p:nvCxnSpPr>
        <p:spPr>
          <a:xfrm rot="5400000" flipH="1" flipV="1">
            <a:off x="5690931" y="4497960"/>
            <a:ext cx="812600" cy="24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098473" y="469471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7907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68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96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79043" y="644055"/>
            <a:ext cx="3631453" cy="5237199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919099" y="3801495"/>
            <a:ext cx="984009" cy="79015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313914" y="3720639"/>
            <a:ext cx="984009" cy="79015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34533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96016" y="4107395"/>
            <a:ext cx="2038515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28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Прямоугольник 19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21" name="Соединительная линия уступом 20"/>
          <p:cNvCxnSpPr>
            <a:stCxn id="20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20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Соединительная линия уступом 23"/>
          <p:cNvCxnSpPr>
            <a:stCxn id="23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23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2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724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 flipV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052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70093452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416835047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88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299167138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92967871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84" y="2052115"/>
            <a:ext cx="1412818" cy="141281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0" y="1850677"/>
            <a:ext cx="811028" cy="8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01564218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833396514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75" y="4118977"/>
            <a:ext cx="1793003" cy="17930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77" y="3630109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640238923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501765021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25" y="2285324"/>
            <a:ext cx="1782643" cy="17826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94" y="2640339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001826449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2555752176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7128752" y="3799345"/>
            <a:ext cx="1466608" cy="1163260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1251785" y="2258936"/>
            <a:ext cx="1079827" cy="856479"/>
            <a:chOff x="2504209" y="1854199"/>
            <a:chExt cx="5952403" cy="472122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5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3043" flipH="1">
            <a:off x="5801035" y="1314198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2314253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699"/>
            <a:ext cx="9156886" cy="18309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96687"/>
            <a:ext cx="5032049" cy="37030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47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8"/>
            <a:ext cx="4094016" cy="56111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10635"/>
            <a:ext cx="5202190" cy="18200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268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0731086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89709" y="611237"/>
            <a:ext cx="10318173" cy="56174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352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5662213" y="4420227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5662213" y="4420227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46743725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2120874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2742283846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62749263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7" name="Группа 16"/>
          <p:cNvGrpSpPr/>
          <p:nvPr/>
        </p:nvGrpSpPr>
        <p:grpSpPr>
          <a:xfrm>
            <a:off x="1254315" y="3851187"/>
            <a:ext cx="1005189" cy="797279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7303598" y="3892961"/>
            <a:ext cx="1542342" cy="1273650"/>
            <a:chOff x="1654726" y="1813174"/>
            <a:chExt cx="9133239" cy="7542148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5825" y="1813174"/>
              <a:ext cx="7542140" cy="75421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1671396" y="2228248"/>
              <a:ext cx="3900266" cy="393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568491827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</a:p>
        </p:txBody>
      </p:sp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510313260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8" y="4044854"/>
            <a:ext cx="2006333" cy="200633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30" y="4207496"/>
            <a:ext cx="1681048" cy="16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635051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63617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67619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5625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27251"/>
            <a:ext cx="5202190" cy="18063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92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407614"/>
            <a:ext cx="9156886" cy="18230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45459"/>
            <a:ext cx="5032049" cy="37621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2325010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39226" y="193645"/>
            <a:ext cx="9860704" cy="6035028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2711783" y="1978484"/>
            <a:ext cx="6198699" cy="4598638"/>
            <a:chOff x="2711783" y="1978484"/>
            <a:chExt cx="6198699" cy="4598638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1783" y="2092086"/>
              <a:ext cx="1602262" cy="1602262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634" y="1978484"/>
              <a:ext cx="1526848" cy="15268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55738">
              <a:off x="4785642" y="4102905"/>
              <a:ext cx="2474217" cy="2474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8087" b="6162"/>
          <a:stretch/>
        </p:blipFill>
        <p:spPr>
          <a:xfrm>
            <a:off x="3833802" y="899886"/>
            <a:ext cx="4524397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играть в башню Дженга | Строим башню из бруск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9" y="693413"/>
            <a:ext cx="9396322" cy="54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88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.turbosquid.com/ts-thumb/bQ/OumozY/Dr3r9jcO/jengatowercollectionmb3dmodel000/jpg/1564175505/600x600/fit_q87/a7cb485a43a1b8c93792e2a827730b61aecbb58b/jengatowercollectionmb3dmodel0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 b="6255"/>
          <a:stretch/>
        </p:blipFill>
        <p:spPr bwMode="auto">
          <a:xfrm>
            <a:off x="3238500" y="820057"/>
            <a:ext cx="5715000" cy="51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243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879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85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9048</TotalTime>
  <Words>4708</Words>
  <Application>Microsoft Office PowerPoint</Application>
  <PresentationFormat>Widescreen</PresentationFormat>
  <Paragraphs>858</Paragraphs>
  <Slides>134</Slides>
  <Notes>134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42" baseType="lpstr">
      <vt:lpstr>Arial</vt:lpstr>
      <vt:lpstr>Calibri</vt:lpstr>
      <vt:lpstr>Calibri Light</vt:lpstr>
      <vt:lpstr>Roboto</vt:lpstr>
      <vt:lpstr>TTTravels-Bold</vt:lpstr>
      <vt:lpstr>TTTravels-DemiBold</vt:lpstr>
      <vt:lpstr>TTTravels-Regular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Роман Хаимов</cp:lastModifiedBy>
  <cp:revision>1373</cp:revision>
  <dcterms:created xsi:type="dcterms:W3CDTF">2023-02-24T06:10:12Z</dcterms:created>
  <dcterms:modified xsi:type="dcterms:W3CDTF">2023-12-15T10:06:30Z</dcterms:modified>
</cp:coreProperties>
</file>