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8450" autoAdjust="0"/>
  </p:normalViewPr>
  <p:slideViewPr>
    <p:cSldViewPr snapToGrid="0">
      <p:cViewPr varScale="1">
        <p:scale>
          <a:sx n="90" d="100"/>
          <a:sy n="90" d="100"/>
        </p:scale>
        <p:origin x="1278" y="9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21.07.2020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13</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Ровно как интерфейсы,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использовать </a:t>
            </a:r>
            <a:r>
              <a:rPr lang="ru-RU" sz="1200" b="0" i="0" kern="1200" dirty="0" err="1" smtClean="0">
                <a:solidFill>
                  <a:schemeClr val="tx1"/>
                </a:solidFill>
                <a:effectLst/>
                <a:latin typeface="+mn-lt"/>
                <a:ea typeface="+mn-ea"/>
                <a:cs typeface="+mn-cs"/>
              </a:rPr>
              <a:t>generic</a:t>
            </a:r>
            <a:r>
              <a:rPr lang="en-US" sz="1200" b="0" i="0" kern="1200" dirty="0" smtClean="0">
                <a:solidFill>
                  <a:schemeClr val="tx1"/>
                </a:solidFill>
                <a:effectLst/>
                <a:latin typeface="+mn-lt"/>
                <a:ea typeface="+mn-ea"/>
                <a:cs typeface="+mn-cs"/>
              </a:rPr>
              <a:t>*</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1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Как и говорилось ранее,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вести себя похожим на интерфейсы образом, однако, все же есть несколько важных отличий.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Первое отличие заключается в том, что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принимать значения примитивных типов и литералов, в частности.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Второе отличается в невозможности использования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intersection</a:t>
            </a:r>
            <a:r>
              <a:rPr lang="ru-RU" sz="1200" b="0" i="0" kern="1200" dirty="0" smtClean="0">
                <a:solidFill>
                  <a:schemeClr val="tx1"/>
                </a:solidFill>
                <a:effectLst/>
                <a:latin typeface="+mn-lt"/>
                <a:ea typeface="+mn-ea"/>
                <a:cs typeface="+mn-cs"/>
              </a:rPr>
              <a:t> агрегаций в интерфейсе.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Есть также и другое отличие, о котором речь пойдет позднее.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55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прошлых уроках мы также говорили о технике различения или сужения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типов с помощью так называемых дискриминантов - значений, пересечение которых дает </a:t>
            </a:r>
            <a:r>
              <a:rPr lang="ru-RU" sz="1200" b="0" i="0" kern="1200" dirty="0" err="1" smtClean="0">
                <a:solidFill>
                  <a:schemeClr val="tx1"/>
                </a:solidFill>
                <a:effectLst/>
                <a:latin typeface="+mn-lt"/>
                <a:ea typeface="+mn-ea"/>
                <a:cs typeface="+mn-cs"/>
              </a:rPr>
              <a:t>never</a:t>
            </a:r>
            <a:r>
              <a:rPr lang="ru-RU" sz="1200" b="0" i="0" kern="1200" dirty="0" smtClean="0">
                <a:solidFill>
                  <a:schemeClr val="tx1"/>
                </a:solidFill>
                <a:effectLst/>
                <a:latin typeface="+mn-lt"/>
                <a:ea typeface="+mn-ea"/>
                <a:cs typeface="+mn-cs"/>
              </a:rPr>
              <a:t> тип.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18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Ключевое слово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помимо репрезентации самого экземпляра, также представляет его тип, если используется в его контексте. Более того, тип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является полиморфным, т. е. не фиксированным и может быть переопределен в дочерних классах. Рассмотрим пример.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Мы касались индекс типов в рамках предыдущих уроков. Сейчас же вспомним что оные помогают компилятору проверять код, который использует динамические обращения</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Например, достаточно популярной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задачей является выборка подмножества значений из объекта.*</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61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Для любого типа T,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T является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группировкой известных, публичных свойств T</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Следующий T[K] — это </a:t>
            </a:r>
            <a:r>
              <a:rPr lang="ru-RU" sz="1200" b="0" i="0" kern="1200" dirty="0" err="1" smtClean="0">
                <a:solidFill>
                  <a:schemeClr val="tx1"/>
                </a:solidFill>
                <a:effectLst/>
                <a:latin typeface="+mn-lt"/>
                <a:ea typeface="+mn-ea"/>
                <a:cs typeface="+mn-cs"/>
              </a:rPr>
              <a:t>indexed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оператор</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a:t>
            </a:r>
            <a:r>
              <a:rPr lang="ru-RU" sz="1200" b="0" i="0" kern="1200" dirty="0" err="1" smtClean="0">
                <a:solidFill>
                  <a:schemeClr val="tx1"/>
                </a:solidFill>
                <a:effectLst/>
                <a:latin typeface="+mn-lt"/>
                <a:ea typeface="+mn-ea"/>
                <a:cs typeface="+mn-cs"/>
              </a:rPr>
              <a:t>translate</a:t>
            </a:r>
            <a:r>
              <a:rPr lang="ru-RU" sz="1200" b="0" i="0" kern="1200" dirty="0" smtClean="0">
                <a:solidFill>
                  <a:schemeClr val="tx1"/>
                </a:solidFill>
                <a:effectLst/>
                <a:latin typeface="+mn-lt"/>
                <a:ea typeface="+mn-ea"/>
                <a:cs typeface="+mn-cs"/>
              </a:rPr>
              <a:t>. Функция принимает строковое значение и возвращает его перевод.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которая принимает объект и список свойств, названия свойств должны обязательно иметь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Функция должна переводить в верхний регистр такие строки.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07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особенностей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где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и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 одно и тоже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21.07.2020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21.07.2020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21.07.2020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21.07.2020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21.07.2020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21.07.2020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21.07.2020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26"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Type aliases</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38050183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30" y="2839452"/>
            <a:ext cx="752000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 aliases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vs</a:t>
            </a: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 interfaces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6619940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35"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never</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checks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9234135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3028562" y="2839452"/>
            <a:ext cx="61093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Polymorphic </a:t>
            </a:r>
            <a:r>
              <a:rPr lang="en-US" sz="4000" dirty="0" smtClean="0">
                <a:solidFill>
                  <a:srgbClr val="BF4141"/>
                </a:solidFill>
                <a:latin typeface="Consolas"/>
                <a:cs typeface="Calibri"/>
              </a:rPr>
              <a:t>this</a:t>
            </a:r>
            <a:r>
              <a:rPr lang="en-US" sz="4000" dirty="0" smtClean="0">
                <a:solidFill>
                  <a:srgbClr val="00D8FF"/>
                </a:solidFill>
                <a:latin typeface="Consolas"/>
                <a:cs typeface="Calibri"/>
              </a:rPr>
              <a:t> type</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1864110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439206" y="2839452"/>
            <a:ext cx="328808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Index types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1952289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4"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BF4141"/>
                </a:solidFill>
                <a:effectLst/>
                <a:uLnTx/>
                <a:uFillTx/>
                <a:latin typeface="Consolas"/>
                <a:ea typeface="+mn-ea"/>
                <a:cs typeface="Calibri"/>
              </a:rPr>
              <a:t>keyof</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type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8005736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6"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TKey</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5355751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51" y="2839452"/>
            <a:ext cx="7520008" cy="707886"/>
          </a:xfrm>
          <a:prstGeom prst="rect">
            <a:avLst/>
          </a:prstGeom>
        </p:spPr>
        <p:txBody>
          <a:bodyPr wrap="none">
            <a:spAutoFit/>
          </a:bodyPr>
          <a:lstStyle/>
          <a:p>
            <a:pPr lvl="0" algn="ctr">
              <a:defRPr/>
            </a:pPr>
            <a:r>
              <a:rPr lang="en-US" sz="4000" dirty="0">
                <a:solidFill>
                  <a:srgbClr val="00D8FF"/>
                </a:solidFill>
                <a:latin typeface="Consolas"/>
                <a:cs typeface="Calibri"/>
              </a:rPr>
              <a:t>number key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 </a:t>
            </a:r>
            <a:r>
              <a:rPr lang="en-US" sz="4000" dirty="0">
                <a:solidFill>
                  <a:srgbClr val="00D8FF"/>
                </a:solidFill>
                <a:latin typeface="Consolas"/>
                <a:cs typeface="Calibri"/>
              </a:rPr>
              <a:t>string </a:t>
            </a:r>
            <a:r>
              <a:rPr lang="en-US" sz="4000" dirty="0" smtClean="0">
                <a:solidFill>
                  <a:srgbClr val="00D8FF"/>
                </a:solidFill>
                <a:latin typeface="Consolas"/>
                <a:cs typeface="Calibri"/>
              </a:rPr>
              <a:t>key</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80059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1520</Words>
  <Application>Microsoft Office PowerPoint</Application>
  <PresentationFormat>Широкоэкранный</PresentationFormat>
  <Paragraphs>556</Paragraphs>
  <Slides>128</Slides>
  <Notes>68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128</vt:i4>
      </vt:variant>
    </vt:vector>
  </HeadingPairs>
  <TitlesOfParts>
    <vt:vector size="133"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224</cp:revision>
  <dcterms:created xsi:type="dcterms:W3CDTF">2012-07-30T23:42:41Z</dcterms:created>
  <dcterms:modified xsi:type="dcterms:W3CDTF">2020-07-21T08:40:28Z</dcterms:modified>
</cp:coreProperties>
</file>