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8FF"/>
    <a:srgbClr val="BF4141"/>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85499" autoAdjust="0"/>
  </p:normalViewPr>
  <p:slideViewPr>
    <p:cSldViewPr snapToGrid="0">
      <p:cViewPr varScale="1">
        <p:scale>
          <a:sx n="99" d="100"/>
          <a:sy n="99" d="100"/>
        </p:scale>
        <p:origin x="126" y="72"/>
      </p:cViewPr>
      <p:guideLst/>
    </p:cSldViewPr>
  </p:slideViewPr>
  <p:notesTextViewPr>
    <p:cViewPr>
      <p:scale>
        <a:sx n="1" d="1"/>
        <a:sy n="1" d="1"/>
      </p:scale>
      <p:origin x="0" y="-18"/>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14.07.2020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14.07.2020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14.07.2020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14.07.2020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14.07.2020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14.07.2020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14.07.2020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14.07.2020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738</Words>
  <Application>Microsoft Office PowerPoint</Application>
  <PresentationFormat>Широкоэкранный</PresentationFormat>
  <Paragraphs>277</Paragraphs>
  <Slides>83</Slides>
  <Notes>23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83</vt:i4>
      </vt:variant>
    </vt:vector>
  </HeadingPairs>
  <TitlesOfParts>
    <vt:vector size="88"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210</cp:revision>
  <dcterms:created xsi:type="dcterms:W3CDTF">2012-07-30T23:42:41Z</dcterms:created>
  <dcterms:modified xsi:type="dcterms:W3CDTF">2020-07-14T06:12:42Z</dcterms:modified>
</cp:coreProperties>
</file>