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141"/>
    <a:srgbClr val="00D8FF"/>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85499" autoAdjust="0"/>
  </p:normalViewPr>
  <p:slideViewPr>
    <p:cSldViewPr snapToGrid="0">
      <p:cViewPr varScale="1">
        <p:scale>
          <a:sx n="76" d="100"/>
          <a:sy n="76" d="100"/>
        </p:scale>
        <p:origin x="854" y="58"/>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17.07.2020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17.07.2020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17.07.2020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17.07.2020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17.07.2020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17.07.2020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17.07.2020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xmlns=""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xmlns=""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xmlns=""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xmlns=""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xmlns=""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xmlns=""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xmlns=""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xmlns=""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xmlns=""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xmlns=""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xmlns=""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xmlns=""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xmlns=""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xmlns=""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xmlns=""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xmlns=""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xmlns=""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xmlns=""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xmlns=""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xmlns=""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xmlns=""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xmlns=""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xmlns=""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xmlns=""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xmlns=""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xmlns=""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xmlns=""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xmlns=""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xmlns=""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xmlns=""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xmlns=""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xmlns=""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xmlns=""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xmlns=""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xmlns=""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xmlns=""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xmlns=""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xmlns=""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xmlns=""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xmlns=""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xmlns=""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xmlns=""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xmlns=""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xmlns=""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xmlns=""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xmlns=""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xmlns=""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xmlns=""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xmlns=""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xmlns=""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xmlns=""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xmlns=""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xmlns=""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xmlns=""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xmlns=""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xmlns=""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xmlns=""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xmlns=""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xmlns=""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xmlns=""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xmlns=""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xmlns=""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xmlns=""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xmlns=""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 xmlns:a16="http://schemas.microsoft.com/office/drawing/2014/main"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 xmlns:a16="http://schemas.microsoft.com/office/drawing/2014/main"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 xmlns:a16="http://schemas.microsoft.com/office/drawing/2014/main"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 xmlns:a16="http://schemas.microsoft.com/office/drawing/2014/main"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 xmlns:a16="http://schemas.microsoft.com/office/drawing/2014/main"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 xmlns:a16="http://schemas.microsoft.com/office/drawing/2014/main"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xmlns=""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1238</Words>
  <Application>Microsoft Office PowerPoint</Application>
  <PresentationFormat>Широкоэкранный</PresentationFormat>
  <Paragraphs>456</Paragraphs>
  <Slides>109</Slides>
  <Notes>49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109</vt:i4>
      </vt:variant>
    </vt:vector>
  </HeadingPairs>
  <TitlesOfParts>
    <vt:vector size="114"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RKhaimov</cp:lastModifiedBy>
  <cp:revision>217</cp:revision>
  <dcterms:created xsi:type="dcterms:W3CDTF">2012-07-30T23:42:41Z</dcterms:created>
  <dcterms:modified xsi:type="dcterms:W3CDTF">2020-07-17T04:02:34Z</dcterms:modified>
</cp:coreProperties>
</file>