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8" r:id="rId3"/>
    <p:sldId id="257" r:id="rId4"/>
    <p:sldId id="259" r:id="rId5"/>
    <p:sldId id="260" r:id="rId6"/>
    <p:sldId id="265" r:id="rId7"/>
    <p:sldId id="262" r:id="rId8"/>
    <p:sldId id="261"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32" r:id="rId72"/>
    <p:sldId id="333" r:id="rId73"/>
    <p:sldId id="334" r:id="rId74"/>
    <p:sldId id="335" r:id="rId75"/>
    <p:sldId id="336" r:id="rId76"/>
    <p:sldId id="337" r:id="rId77"/>
    <p:sldId id="338" r:id="rId78"/>
    <p:sldId id="339" r:id="rId79"/>
    <p:sldId id="327" r:id="rId80"/>
    <p:sldId id="328" r:id="rId81"/>
    <p:sldId id="329" r:id="rId82"/>
    <p:sldId id="330" r:id="rId83"/>
    <p:sldId id="331"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4141"/>
    <a:srgbClr val="00D8FF"/>
    <a:srgbClr val="F59117"/>
    <a:srgbClr val="999999"/>
    <a:srgbClr val="F2A068"/>
    <a:srgbClr val="262626"/>
    <a:srgbClr val="242424"/>
    <a:srgbClr val="6199C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4CB02-4E4F-4AC0-B9DD-B93A0A55A770}" v="85" dt="2020-07-06T05:41:45.578"/>
    <p1510:client id="{2F35B478-1DA6-41DE-9ACA-02F0E3C3BF97}" v="99" dt="2020-07-03T09:27:56.693"/>
    <p1510:client id="{3D9F9A52-FFCA-4613-B2B5-8F5C666AB8DC}" v="66" dt="2020-07-03T07:29:41.125"/>
    <p1510:client id="{47FB8024-41A6-40D9-AD6B-A4C3E21EFB34}" v="51" dt="2020-07-03T07:10:04.409"/>
    <p1510:client id="{E716E952-AA62-4960-88A6-3F2896E9414D}" v="149" dt="2020-07-03T08:36:48.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85499" autoAdjust="0"/>
  </p:normalViewPr>
  <p:slideViewPr>
    <p:cSldViewPr snapToGrid="0">
      <p:cViewPr varScale="1">
        <p:scale>
          <a:sx n="99" d="100"/>
          <a:sy n="99" d="100"/>
        </p:scale>
        <p:origin x="126" y="72"/>
      </p:cViewPr>
      <p:guideLst/>
    </p:cSldViewPr>
  </p:slid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2F35B478-1DA6-41DE-9ACA-02F0E3C3BF97}"/>
    <pc:docChg chg="addSld modSld sldOrd">
      <pc:chgData name="" userId="" providerId="" clId="Web-{2F35B478-1DA6-41DE-9ACA-02F0E3C3BF97}" dt="2020-07-03T09:27:56.693" v="95" actId="1076"/>
      <pc:docMkLst>
        <pc:docMk/>
      </pc:docMkLst>
      <pc:sldChg chg="addSp delSp modSp">
        <pc:chgData name="" userId="" providerId="" clId="Web-{2F35B478-1DA6-41DE-9ACA-02F0E3C3BF97}" dt="2020-07-03T09:08:56.865" v="8" actId="1076"/>
        <pc:sldMkLst>
          <pc:docMk/>
          <pc:sldMk cId="4138972469" sldId="264"/>
        </pc:sldMkLst>
        <pc:picChg chg="add del mod">
          <ac:chgData name="" userId="" providerId="" clId="Web-{2F35B478-1DA6-41DE-9ACA-02F0E3C3BF97}" dt="2020-07-03T09:07:30.958" v="6"/>
          <ac:picMkLst>
            <pc:docMk/>
            <pc:sldMk cId="4138972469" sldId="264"/>
            <ac:picMk id="3" creationId="{531B4292-F7E4-4070-966F-3E6B4F90C365}"/>
          </ac:picMkLst>
        </pc:picChg>
        <pc:picChg chg="add mod">
          <ac:chgData name="" userId="" providerId="" clId="Web-{2F35B478-1DA6-41DE-9ACA-02F0E3C3BF97}" dt="2020-07-03T09:08:56.865" v="8" actId="1076"/>
          <ac:picMkLst>
            <pc:docMk/>
            <pc:sldMk cId="4138972469" sldId="264"/>
            <ac:picMk id="4" creationId="{C0715713-18D8-4672-A392-99BE9242E0A0}"/>
          </ac:picMkLst>
        </pc:picChg>
      </pc:sldChg>
      <pc:sldChg chg="ord">
        <pc:chgData name="" userId="" providerId="" clId="Web-{2F35B478-1DA6-41DE-9ACA-02F0E3C3BF97}" dt="2020-07-03T09:10:21.255" v="12"/>
        <pc:sldMkLst>
          <pc:docMk/>
          <pc:sldMk cId="4027239074" sldId="265"/>
        </pc:sldMkLst>
      </pc:sldChg>
      <pc:sldChg chg="addSp delSp modSp add replId">
        <pc:chgData name="" userId="" providerId="" clId="Web-{2F35B478-1DA6-41DE-9ACA-02F0E3C3BF97}" dt="2020-07-03T09:15:55.505" v="51" actId="1076"/>
        <pc:sldMkLst>
          <pc:docMk/>
          <pc:sldMk cId="3749151716" sldId="266"/>
        </pc:sldMkLst>
        <pc:picChg chg="del">
          <ac:chgData name="" userId="" providerId="" clId="Web-{2F35B478-1DA6-41DE-9ACA-02F0E3C3BF97}" dt="2020-07-03T09:09:46.349" v="10"/>
          <ac:picMkLst>
            <pc:docMk/>
            <pc:sldMk cId="3749151716" sldId="266"/>
            <ac:picMk id="2" creationId="{0E8DF96B-8443-4131-BD5B-83E6EE370AF8}"/>
          </ac:picMkLst>
        </pc:picChg>
        <pc:picChg chg="add mod modCrop">
          <ac:chgData name="" userId="" providerId="" clId="Web-{2F35B478-1DA6-41DE-9ACA-02F0E3C3BF97}" dt="2020-07-03T09:15:55.505" v="49" actId="1076"/>
          <ac:picMkLst>
            <pc:docMk/>
            <pc:sldMk cId="3749151716" sldId="266"/>
            <ac:picMk id="3" creationId="{FC6F666A-A6B3-453F-9A9B-0A5B8D721905}"/>
          </ac:picMkLst>
        </pc:picChg>
        <pc:picChg chg="add del mod">
          <ac:chgData name="" userId="" providerId="" clId="Web-{2F35B478-1DA6-41DE-9ACA-02F0E3C3BF97}" dt="2020-07-03T09:13:30.193" v="21"/>
          <ac:picMkLst>
            <pc:docMk/>
            <pc:sldMk cId="3749151716" sldId="266"/>
            <ac:picMk id="4" creationId="{4485E5CF-EE8A-4966-81E7-8A424041A810}"/>
          </ac:picMkLst>
        </pc:picChg>
        <pc:picChg chg="add mod">
          <ac:chgData name="" userId="" providerId="" clId="Web-{2F35B478-1DA6-41DE-9ACA-02F0E3C3BF97}" dt="2020-07-03T09:15:55.505" v="51" actId="1076"/>
          <ac:picMkLst>
            <pc:docMk/>
            <pc:sldMk cId="3749151716" sldId="266"/>
            <ac:picMk id="5" creationId="{B7763C02-CDFF-4BDB-A137-3F2DC619E9F4}"/>
          </ac:picMkLst>
        </pc:picChg>
        <pc:picChg chg="add mod ord">
          <ac:chgData name="" userId="" providerId="" clId="Web-{2F35B478-1DA6-41DE-9ACA-02F0E3C3BF97}" dt="2020-07-03T09:15:55.505" v="50" actId="1076"/>
          <ac:picMkLst>
            <pc:docMk/>
            <pc:sldMk cId="3749151716" sldId="266"/>
            <ac:picMk id="7" creationId="{406787F7-34F3-4578-8383-E3660837B270}"/>
          </ac:picMkLst>
        </pc:picChg>
      </pc:sldChg>
      <pc:sldChg chg="addSp delSp modSp add replId">
        <pc:chgData name="" userId="" providerId="" clId="Web-{2F35B478-1DA6-41DE-9ACA-02F0E3C3BF97}" dt="2020-07-03T09:17:53.162" v="63" actId="1076"/>
        <pc:sldMkLst>
          <pc:docMk/>
          <pc:sldMk cId="4195804504" sldId="267"/>
        </pc:sldMkLst>
        <pc:picChg chg="add del mod">
          <ac:chgData name="" userId="" providerId="" clId="Web-{2F35B478-1DA6-41DE-9ACA-02F0E3C3BF97}" dt="2020-07-03T09:17:16.552" v="54"/>
          <ac:picMkLst>
            <pc:docMk/>
            <pc:sldMk cId="4195804504" sldId="267"/>
            <ac:picMk id="3" creationId="{1C10E8F7-3B15-4960-B5D0-965EEBA9291B}"/>
          </ac:picMkLst>
        </pc:picChg>
        <pc:picChg chg="add mod">
          <ac:chgData name="" userId="" providerId="" clId="Web-{2F35B478-1DA6-41DE-9ACA-02F0E3C3BF97}" dt="2020-07-03T09:17:39.443" v="59" actId="1076"/>
          <ac:picMkLst>
            <pc:docMk/>
            <pc:sldMk cId="4195804504" sldId="267"/>
            <ac:picMk id="5" creationId="{94CE257F-A4AB-4D99-8638-F51E066F3AF6}"/>
          </ac:picMkLst>
        </pc:picChg>
        <pc:picChg chg="add mod">
          <ac:chgData name="" userId="" providerId="" clId="Web-{2F35B478-1DA6-41DE-9ACA-02F0E3C3BF97}" dt="2020-07-03T09:17:53.162" v="63" actId="1076"/>
          <ac:picMkLst>
            <pc:docMk/>
            <pc:sldMk cId="4195804504" sldId="267"/>
            <ac:picMk id="7" creationId="{4EAD6ACE-3298-4D74-B944-64C6FF04E9A0}"/>
          </ac:picMkLst>
        </pc:picChg>
      </pc:sldChg>
      <pc:sldChg chg="addSp delSp modSp add replId">
        <pc:chgData name="" userId="" providerId="" clId="Web-{2F35B478-1DA6-41DE-9ACA-02F0E3C3BF97}" dt="2020-07-03T09:22:02.427" v="73" actId="1076"/>
        <pc:sldMkLst>
          <pc:docMk/>
          <pc:sldMk cId="4064453937" sldId="268"/>
        </pc:sldMkLst>
        <pc:picChg chg="del">
          <ac:chgData name="" userId="" providerId="" clId="Web-{2F35B478-1DA6-41DE-9ACA-02F0E3C3BF97}" dt="2020-07-03T09:19:07.865" v="65"/>
          <ac:picMkLst>
            <pc:docMk/>
            <pc:sldMk cId="4064453937" sldId="268"/>
            <ac:picMk id="2" creationId="{0E8DF96B-8443-4131-BD5B-83E6EE370AF8}"/>
          </ac:picMkLst>
        </pc:picChg>
        <pc:picChg chg="add del mod">
          <ac:chgData name="" userId="" providerId="" clId="Web-{2F35B478-1DA6-41DE-9ACA-02F0E3C3BF97}" dt="2020-07-03T09:21:05.099" v="70"/>
          <ac:picMkLst>
            <pc:docMk/>
            <pc:sldMk cId="4064453937" sldId="268"/>
            <ac:picMk id="3" creationId="{CD13B1E5-9845-46AC-937F-93D476ECBE5F}"/>
          </ac:picMkLst>
        </pc:picChg>
        <pc:picChg chg="add mod">
          <ac:chgData name="" userId="" providerId="" clId="Web-{2F35B478-1DA6-41DE-9ACA-02F0E3C3BF97}" dt="2020-07-03T09:22:02.427" v="73" actId="1076"/>
          <ac:picMkLst>
            <pc:docMk/>
            <pc:sldMk cId="4064453937" sldId="268"/>
            <ac:picMk id="4" creationId="{B6FB7A48-50FC-4BF0-B13B-ED1B6273FE43}"/>
          </ac:picMkLst>
        </pc:picChg>
      </pc:sldChg>
      <pc:sldChg chg="addSp delSp modSp add replId">
        <pc:chgData name="" userId="" providerId="" clId="Web-{2F35B478-1DA6-41DE-9ACA-02F0E3C3BF97}" dt="2020-07-03T09:27:02.099" v="83" actId="1076"/>
        <pc:sldMkLst>
          <pc:docMk/>
          <pc:sldMk cId="4101663787" sldId="269"/>
        </pc:sldMkLst>
        <pc:picChg chg="add del mod">
          <ac:chgData name="" userId="" providerId="" clId="Web-{2F35B478-1DA6-41DE-9ACA-02F0E3C3BF97}" dt="2020-07-03T09:26:50.177" v="76"/>
          <ac:picMkLst>
            <pc:docMk/>
            <pc:sldMk cId="4101663787" sldId="269"/>
            <ac:picMk id="2" creationId="{15EDC16A-BB4F-4472-A902-B987D9D5E19F}"/>
          </ac:picMkLst>
        </pc:picChg>
        <pc:picChg chg="add mod">
          <ac:chgData name="" userId="" providerId="" clId="Web-{2F35B478-1DA6-41DE-9ACA-02F0E3C3BF97}" dt="2020-07-03T09:27:02.099" v="83" actId="1076"/>
          <ac:picMkLst>
            <pc:docMk/>
            <pc:sldMk cId="4101663787" sldId="269"/>
            <ac:picMk id="3" creationId="{A429CB02-01DF-4770-8DAB-A55DBEC1392F}"/>
          </ac:picMkLst>
        </pc:picChg>
      </pc:sldChg>
      <pc:sldChg chg="addSp modSp add replId">
        <pc:chgData name="" userId="" providerId="" clId="Web-{2F35B478-1DA6-41DE-9ACA-02F0E3C3BF97}" dt="2020-07-03T09:27:56.693" v="95" actId="1076"/>
        <pc:sldMkLst>
          <pc:docMk/>
          <pc:sldMk cId="727463522" sldId="270"/>
        </pc:sldMkLst>
        <pc:spChg chg="add mod">
          <ac:chgData name="" userId="" providerId="" clId="Web-{2F35B478-1DA6-41DE-9ACA-02F0E3C3BF97}" dt="2020-07-03T09:27:56.693" v="95" actId="1076"/>
          <ac:spMkLst>
            <pc:docMk/>
            <pc:sldMk cId="727463522" sldId="270"/>
            <ac:spMk id="2" creationId="{E570F0BE-3BBA-4857-BDEA-F24EAE9EF377}"/>
          </ac:spMkLst>
        </pc:spChg>
      </pc:sldChg>
    </pc:docChg>
  </pc:docChgLst>
  <pc:docChgLst>
    <pc:chgData clId="Web-{3D9F9A52-FFCA-4613-B2B5-8F5C666AB8DC}"/>
    <pc:docChg chg="addSld delSld modSld sldOrd">
      <pc:chgData name="" userId="" providerId="" clId="Web-{3D9F9A52-FFCA-4613-B2B5-8F5C666AB8DC}" dt="2020-07-03T07:29:41.125" v="56" actId="1076"/>
      <pc:docMkLst>
        <pc:docMk/>
      </pc:docMkLst>
      <pc:sldChg chg="addSp delSp modSp add replId">
        <pc:chgData name="" userId="" providerId="" clId="Web-{3D9F9A52-FFCA-4613-B2B5-8F5C666AB8DC}" dt="2020-07-03T07:21:33.796" v="34" actId="1076"/>
        <pc:sldMkLst>
          <pc:docMk/>
          <pc:sldMk cId="2426764459" sldId="257"/>
        </pc:sldMkLst>
        <pc:spChg chg="del">
          <ac:chgData name="" userId="" providerId="" clId="Web-{3D9F9A52-FFCA-4613-B2B5-8F5C666AB8DC}" dt="2020-07-03T07:11:18.128" v="1"/>
          <ac:spMkLst>
            <pc:docMk/>
            <pc:sldMk cId="2426764459" sldId="257"/>
            <ac:spMk id="4" creationId="{04D158B8-9362-4BF2-882E-C13EA3EF3EF0}"/>
          </ac:spMkLst>
        </pc:spChg>
        <pc:picChg chg="add mod">
          <ac:chgData name="" userId="" providerId="" clId="Web-{3D9F9A52-FFCA-4613-B2B5-8F5C666AB8DC}" dt="2020-07-03T07:19:39.306" v="23" actId="1076"/>
          <ac:picMkLst>
            <pc:docMk/>
            <pc:sldMk cId="2426764459" sldId="257"/>
            <ac:picMk id="2" creationId="{81DC1A7B-2B0C-47E5-A6F1-FCCAC192F23D}"/>
          </ac:picMkLst>
        </pc:picChg>
        <pc:picChg chg="add del mod">
          <ac:chgData name="" userId="" providerId="" clId="Web-{3D9F9A52-FFCA-4613-B2B5-8F5C666AB8DC}" dt="2020-07-03T07:13:42.489" v="8"/>
          <ac:picMkLst>
            <pc:docMk/>
            <pc:sldMk cId="2426764459" sldId="257"/>
            <ac:picMk id="3" creationId="{A19FBBF2-B455-4D4B-BCEF-CF4CE4441847}"/>
          </ac:picMkLst>
        </pc:picChg>
        <pc:picChg chg="add mod">
          <ac:chgData name="" userId="" providerId="" clId="Web-{3D9F9A52-FFCA-4613-B2B5-8F5C666AB8DC}" dt="2020-07-03T07:20:44.244" v="28" actId="1076"/>
          <ac:picMkLst>
            <pc:docMk/>
            <pc:sldMk cId="2426764459" sldId="257"/>
            <ac:picMk id="5" creationId="{B0D009A0-57C3-4D4D-B1D0-6B70F709CD8A}"/>
          </ac:picMkLst>
        </pc:picChg>
        <pc:picChg chg="add mod">
          <ac:chgData name="" userId="" providerId="" clId="Web-{3D9F9A52-FFCA-4613-B2B5-8F5C666AB8DC}" dt="2020-07-03T07:17:54.508" v="14" actId="1076"/>
          <ac:picMkLst>
            <pc:docMk/>
            <pc:sldMk cId="2426764459" sldId="257"/>
            <ac:picMk id="6" creationId="{8B4C1875-E39D-477D-84F6-3749F436D282}"/>
          </ac:picMkLst>
        </pc:picChg>
        <pc:picChg chg="add del mod">
          <ac:chgData name="" userId="" providerId="" clId="Web-{3D9F9A52-FFCA-4613-B2B5-8F5C666AB8DC}" dt="2020-07-03T07:18:42.914" v="16"/>
          <ac:picMkLst>
            <pc:docMk/>
            <pc:sldMk cId="2426764459" sldId="257"/>
            <ac:picMk id="7" creationId="{7D335FFB-3AEA-4410-89FA-E333D46DF966}"/>
          </ac:picMkLst>
        </pc:picChg>
        <pc:picChg chg="add del mod">
          <ac:chgData name="" userId="" providerId="" clId="Web-{3D9F9A52-FFCA-4613-B2B5-8F5C666AB8DC}" dt="2020-07-03T07:18:55.211" v="18"/>
          <ac:picMkLst>
            <pc:docMk/>
            <pc:sldMk cId="2426764459" sldId="257"/>
            <ac:picMk id="8" creationId="{ADFCCC55-E400-454E-97EB-F8CEF6F635DE}"/>
          </ac:picMkLst>
        </pc:picChg>
        <pc:picChg chg="add mod">
          <ac:chgData name="" userId="" providerId="" clId="Web-{3D9F9A52-FFCA-4613-B2B5-8F5C666AB8DC}" dt="2020-07-03T07:19:35.665" v="21" actId="1076"/>
          <ac:picMkLst>
            <pc:docMk/>
            <pc:sldMk cId="2426764459" sldId="257"/>
            <ac:picMk id="9" creationId="{E8BB2BAD-B852-4F51-B94F-087CF76564AF}"/>
          </ac:picMkLst>
        </pc:picChg>
        <pc:picChg chg="add del mod">
          <ac:chgData name="" userId="" providerId="" clId="Web-{3D9F9A52-FFCA-4613-B2B5-8F5C666AB8DC}" dt="2020-07-03T07:20:26.244" v="25"/>
          <ac:picMkLst>
            <pc:docMk/>
            <pc:sldMk cId="2426764459" sldId="257"/>
            <ac:picMk id="10" creationId="{4C60DB94-CD80-4B55-B2EF-1C5CE14CEACB}"/>
          </ac:picMkLst>
        </pc:picChg>
        <pc:picChg chg="add mod">
          <ac:chgData name="" userId="" providerId="" clId="Web-{3D9F9A52-FFCA-4613-B2B5-8F5C666AB8DC}" dt="2020-07-03T07:20:43.088" v="27" actId="1076"/>
          <ac:picMkLst>
            <pc:docMk/>
            <pc:sldMk cId="2426764459" sldId="257"/>
            <ac:picMk id="11" creationId="{914ACEFC-461A-48C0-97AB-D2477D2D884D}"/>
          </ac:picMkLst>
        </pc:picChg>
        <pc:picChg chg="add del mod">
          <ac:chgData name="" userId="" providerId="" clId="Web-{3D9F9A52-FFCA-4613-B2B5-8F5C666AB8DC}" dt="2020-07-03T07:21:06.541" v="30"/>
          <ac:picMkLst>
            <pc:docMk/>
            <pc:sldMk cId="2426764459" sldId="257"/>
            <ac:picMk id="12" creationId="{B015A2A2-D663-4A09-9839-27DCF477329F}"/>
          </ac:picMkLst>
        </pc:picChg>
        <pc:picChg chg="add mod">
          <ac:chgData name="" userId="" providerId="" clId="Web-{3D9F9A52-FFCA-4613-B2B5-8F5C666AB8DC}" dt="2020-07-03T07:21:33.796" v="34" actId="1076"/>
          <ac:picMkLst>
            <pc:docMk/>
            <pc:sldMk cId="2426764459" sldId="257"/>
            <ac:picMk id="13" creationId="{0FD59164-34BB-4E4F-94CD-FFC9E1E9D58C}"/>
          </ac:picMkLst>
        </pc:picChg>
      </pc:sldChg>
      <pc:sldChg chg="addSp delSp modSp add ord replId">
        <pc:chgData name="" userId="" providerId="" clId="Web-{3D9F9A52-FFCA-4613-B2B5-8F5C666AB8DC}" dt="2020-07-03T07:29:41.125" v="56" actId="1076"/>
        <pc:sldMkLst>
          <pc:docMk/>
          <pc:sldMk cId="4116728465" sldId="258"/>
        </pc:sldMkLst>
        <pc:picChg chg="add del mod">
          <ac:chgData name="" userId="" providerId="" clId="Web-{3D9F9A52-FFCA-4613-B2B5-8F5C666AB8DC}" dt="2020-07-03T07:24:44.622" v="47"/>
          <ac:picMkLst>
            <pc:docMk/>
            <pc:sldMk cId="4116728465" sldId="258"/>
            <ac:picMk id="2" creationId="{19B683E4-4E01-4975-90CB-EAB9A59411A1}"/>
          </ac:picMkLst>
        </pc:picChg>
        <pc:picChg chg="add mod">
          <ac:chgData name="" userId="" providerId="" clId="Web-{3D9F9A52-FFCA-4613-B2B5-8F5C666AB8DC}" dt="2020-07-03T07:29:41.125" v="56" actId="1076"/>
          <ac:picMkLst>
            <pc:docMk/>
            <pc:sldMk cId="4116728465" sldId="258"/>
            <ac:picMk id="3" creationId="{95C4A76A-44E2-479C-A2FE-C23CCB3FF729}"/>
          </ac:picMkLst>
        </pc:picChg>
        <pc:picChg chg="add mod">
          <ac:chgData name="" userId="" providerId="" clId="Web-{3D9F9A52-FFCA-4613-B2B5-8F5C666AB8DC}" dt="2020-07-03T07:29:37.234" v="55" actId="1076"/>
          <ac:picMkLst>
            <pc:docMk/>
            <pc:sldMk cId="4116728465" sldId="258"/>
            <ac:picMk id="4" creationId="{66730876-7F49-43AB-9DB2-FF5F99C2F4C1}"/>
          </ac:picMkLst>
        </pc:picChg>
      </pc:sldChg>
      <pc:sldChg chg="new del">
        <pc:chgData name="" userId="" providerId="" clId="Web-{3D9F9A52-FFCA-4613-B2B5-8F5C666AB8DC}" dt="2020-07-03T07:23:33.043" v="36"/>
        <pc:sldMkLst>
          <pc:docMk/>
          <pc:sldMk cId="2813473409" sldId="259"/>
        </pc:sldMkLst>
      </pc:sldChg>
      <pc:sldChg chg="add replId">
        <pc:chgData name="" userId="" providerId="" clId="Web-{3D9F9A52-FFCA-4613-B2B5-8F5C666AB8DC}" dt="2020-07-03T07:23:35.871" v="37"/>
        <pc:sldMkLst>
          <pc:docMk/>
          <pc:sldMk cId="3262864814" sldId="259"/>
        </pc:sldMkLst>
      </pc:sldChg>
    </pc:docChg>
  </pc:docChgLst>
  <pc:docChgLst>
    <pc:chgData clId="Web-{0044CB02-4E4F-4AC0-B9DD-B93A0A55A770}"/>
    <pc:docChg chg="addSld modSld">
      <pc:chgData name="" userId="" providerId="" clId="Web-{0044CB02-4E4F-4AC0-B9DD-B93A0A55A770}" dt="2020-07-06T05:41:45.452" v="78" actId="20577"/>
      <pc:docMkLst>
        <pc:docMk/>
      </pc:docMkLst>
      <pc:sldChg chg="addSp delSp modSp">
        <pc:chgData name="" userId="" providerId="" clId="Web-{0044CB02-4E4F-4AC0-B9DD-B93A0A55A770}" dt="2020-07-06T05:37:17.262" v="44" actId="1076"/>
        <pc:sldMkLst>
          <pc:docMk/>
          <pc:sldMk cId="727463522" sldId="270"/>
        </pc:sldMkLst>
        <pc:spChg chg="del">
          <ac:chgData name="" userId="" providerId="" clId="Web-{0044CB02-4E4F-4AC0-B9DD-B93A0A55A770}" dt="2020-07-06T05:29:55.055" v="0"/>
          <ac:spMkLst>
            <pc:docMk/>
            <pc:sldMk cId="727463522" sldId="270"/>
            <ac:spMk id="2" creationId="{E570F0BE-3BBA-4857-BDEA-F24EAE9EF377}"/>
          </ac:spMkLst>
        </pc:spChg>
        <pc:spChg chg="add mod">
          <ac:chgData name="" userId="" providerId="" clId="Web-{0044CB02-4E4F-4AC0-B9DD-B93A0A55A770}" dt="2020-07-06T05:37:17.262" v="44" actId="1076"/>
          <ac:spMkLst>
            <pc:docMk/>
            <pc:sldMk cId="727463522" sldId="270"/>
            <ac:spMk id="3" creationId="{AFAB66F8-ED4A-48EE-85D2-C79AC4668A7D}"/>
          </ac:spMkLst>
        </pc:spChg>
      </pc:sldChg>
      <pc:sldChg chg="addSp delSp modSp new mod setBg">
        <pc:chgData name="" userId="" providerId="" clId="Web-{0044CB02-4E4F-4AC0-B9DD-B93A0A55A770}" dt="2020-07-06T05:41:45.452" v="77" actId="20577"/>
        <pc:sldMkLst>
          <pc:docMk/>
          <pc:sldMk cId="141106871" sldId="271"/>
        </pc:sldMkLst>
        <pc:spChg chg="del">
          <ac:chgData name="" userId="" providerId="" clId="Web-{0044CB02-4E4F-4AC0-B9DD-B93A0A55A770}" dt="2020-07-06T05:37:46.106" v="46"/>
          <ac:spMkLst>
            <pc:docMk/>
            <pc:sldMk cId="141106871" sldId="271"/>
            <ac:spMk id="2" creationId="{19F413A9-D521-4769-A788-2A422DCAF0FE}"/>
          </ac:spMkLst>
        </pc:spChg>
        <pc:spChg chg="del">
          <ac:chgData name="" userId="" providerId="" clId="Web-{0044CB02-4E4F-4AC0-B9DD-B93A0A55A770}" dt="2020-07-06T05:37:42.747" v="45"/>
          <ac:spMkLst>
            <pc:docMk/>
            <pc:sldMk cId="141106871" sldId="271"/>
            <ac:spMk id="3" creationId="{995B463F-3749-434D-B31B-1CCFB5C4BF47}"/>
          </ac:spMkLst>
        </pc:spChg>
        <pc:spChg chg="add mod">
          <ac:chgData name="" userId="" providerId="" clId="Web-{0044CB02-4E4F-4AC0-B9DD-B93A0A55A770}" dt="2020-07-06T05:40:43.421" v="55" actId="1076"/>
          <ac:spMkLst>
            <pc:docMk/>
            <pc:sldMk cId="141106871" sldId="271"/>
            <ac:spMk id="4" creationId="{03E676E9-9DCC-4F60-B574-E1C1AA87C2CC}"/>
          </ac:spMkLst>
        </pc:spChg>
        <pc:spChg chg="add mod">
          <ac:chgData name="" userId="" providerId="" clId="Web-{0044CB02-4E4F-4AC0-B9DD-B93A0A55A770}" dt="2020-07-06T05:41:45.452" v="77" actId="20577"/>
          <ac:spMkLst>
            <pc:docMk/>
            <pc:sldMk cId="141106871" sldId="271"/>
            <ac:spMk id="5" creationId="{A733F6D1-2B8A-4DC2-B0FA-03B41AD271CD}"/>
          </ac:spMkLst>
        </pc:spChg>
      </pc:sldChg>
    </pc:docChg>
  </pc:docChgLst>
  <pc:docChgLst>
    <pc:chgData clId="Web-{E716E952-AA62-4960-88A6-3F2896E9414D}"/>
    <pc:docChg chg="addSld modSld">
      <pc:chgData name="" userId="" providerId="" clId="Web-{E716E952-AA62-4960-88A6-3F2896E9414D}" dt="2020-07-03T08:36:50.387" v="138"/>
      <pc:docMkLst>
        <pc:docMk/>
      </pc:docMkLst>
      <pc:sldChg chg="addSp modSp">
        <pc:chgData name="" userId="" providerId="" clId="Web-{E716E952-AA62-4960-88A6-3F2896E9414D}" dt="2020-07-03T08:01:10.239" v="7" actId="1076"/>
        <pc:sldMkLst>
          <pc:docMk/>
          <pc:sldMk cId="3262864814" sldId="259"/>
        </pc:sldMkLst>
        <pc:picChg chg="add mod">
          <ac:chgData name="" userId="" providerId="" clId="Web-{E716E952-AA62-4960-88A6-3F2896E9414D}" dt="2020-07-03T08:01:10.239" v="7" actId="1076"/>
          <ac:picMkLst>
            <pc:docMk/>
            <pc:sldMk cId="3262864814" sldId="259"/>
            <ac:picMk id="2" creationId="{D1C05644-018B-464B-AE75-F6CF04D683C7}"/>
          </ac:picMkLst>
        </pc:picChg>
      </pc:sldChg>
      <pc:sldChg chg="addSp delSp modSp add replId">
        <pc:chgData name="" userId="" providerId="" clId="Web-{E716E952-AA62-4960-88A6-3F2896E9414D}" dt="2020-07-03T08:10:42.401" v="19" actId="1076"/>
        <pc:sldMkLst>
          <pc:docMk/>
          <pc:sldMk cId="356617322" sldId="260"/>
        </pc:sldMkLst>
        <pc:picChg chg="add del mod modCrop">
          <ac:chgData name="" userId="" providerId="" clId="Web-{E716E952-AA62-4960-88A6-3F2896E9414D}" dt="2020-07-03T08:10:33.307" v="15"/>
          <ac:picMkLst>
            <pc:docMk/>
            <pc:sldMk cId="356617322" sldId="260"/>
            <ac:picMk id="2" creationId="{9DC67603-CD59-4348-843F-90B434969BED}"/>
          </ac:picMkLst>
        </pc:picChg>
        <pc:picChg chg="add mod">
          <ac:chgData name="" userId="" providerId="" clId="Web-{E716E952-AA62-4960-88A6-3F2896E9414D}" dt="2020-07-03T08:10:42.401" v="19" actId="1076"/>
          <ac:picMkLst>
            <pc:docMk/>
            <pc:sldMk cId="356617322" sldId="260"/>
            <ac:picMk id="4" creationId="{AFCE28E7-A6A4-4ED2-AF42-F79DD8B66AE7}"/>
          </ac:picMkLst>
        </pc:picChg>
      </pc:sldChg>
      <pc:sldChg chg="addSp delSp modSp add replId">
        <pc:chgData name="" userId="" providerId="" clId="Web-{E716E952-AA62-4960-88A6-3F2896E9414D}" dt="2020-07-03T08:36:50.387" v="138"/>
        <pc:sldMkLst>
          <pc:docMk/>
          <pc:sldMk cId="1494018028" sldId="261"/>
        </pc:sldMkLst>
        <pc:picChg chg="add del mod">
          <ac:chgData name="" userId="" providerId="" clId="Web-{E716E952-AA62-4960-88A6-3F2896E9414D}" dt="2020-07-03T08:17:23.124" v="39"/>
          <ac:picMkLst>
            <pc:docMk/>
            <pc:sldMk cId="1494018028" sldId="261"/>
            <ac:picMk id="2" creationId="{12756054-5EA9-4870-A199-3483AB7701B5}"/>
          </ac:picMkLst>
        </pc:picChg>
        <pc:picChg chg="add del mod">
          <ac:chgData name="" userId="" providerId="" clId="Web-{E716E952-AA62-4960-88A6-3F2896E9414D}" dt="2020-07-03T08:20:44.972" v="42"/>
          <ac:picMkLst>
            <pc:docMk/>
            <pc:sldMk cId="1494018028" sldId="261"/>
            <ac:picMk id="3" creationId="{AC6DF13A-5D66-4915-A323-F84696D40A80}"/>
          </ac:picMkLst>
        </pc:picChg>
        <pc:picChg chg="add del mod">
          <ac:chgData name="" userId="" providerId="" clId="Web-{E716E952-AA62-4960-88A6-3F2896E9414D}" dt="2020-07-03T08:21:20.002" v="44"/>
          <ac:picMkLst>
            <pc:docMk/>
            <pc:sldMk cId="1494018028" sldId="261"/>
            <ac:picMk id="4" creationId="{386A57B9-5B9F-4519-9901-0923FF6C03BB}"/>
          </ac:picMkLst>
        </pc:picChg>
        <pc:picChg chg="add mod">
          <ac:chgData name="" userId="" providerId="" clId="Web-{E716E952-AA62-4960-88A6-3F2896E9414D}" dt="2020-07-03T08:21:47.783" v="48" actId="1076"/>
          <ac:picMkLst>
            <pc:docMk/>
            <pc:sldMk cId="1494018028" sldId="261"/>
            <ac:picMk id="5" creationId="{CDD0D392-856C-47F0-9735-BEF68F5D9DAC}"/>
          </ac:picMkLst>
        </pc:picChg>
        <pc:picChg chg="add del mod">
          <ac:chgData name="" userId="" providerId="" clId="Web-{E716E952-AA62-4960-88A6-3F2896E9414D}" dt="2020-07-03T08:22:25.737" v="53"/>
          <ac:picMkLst>
            <pc:docMk/>
            <pc:sldMk cId="1494018028" sldId="261"/>
            <ac:picMk id="6" creationId="{5BFCE17E-849E-49F0-8BC4-CAD3DC975870}"/>
          </ac:picMkLst>
        </pc:picChg>
        <pc:picChg chg="add del mod">
          <ac:chgData name="" userId="" providerId="" clId="Web-{E716E952-AA62-4960-88A6-3F2896E9414D}" dt="2020-07-03T08:22:36.128" v="55"/>
          <ac:picMkLst>
            <pc:docMk/>
            <pc:sldMk cId="1494018028" sldId="261"/>
            <ac:picMk id="7" creationId="{004AC817-E2D2-4443-BD53-EA6591E8EA30}"/>
          </ac:picMkLst>
        </pc:picChg>
        <pc:picChg chg="add del mod">
          <ac:chgData name="" userId="" providerId="" clId="Web-{E716E952-AA62-4960-88A6-3F2896E9414D}" dt="2020-07-03T08:22:49.143" v="57"/>
          <ac:picMkLst>
            <pc:docMk/>
            <pc:sldMk cId="1494018028" sldId="261"/>
            <ac:picMk id="8" creationId="{C413CB4D-3091-40E8-9887-6AD4A94A0AC1}"/>
          </ac:picMkLst>
        </pc:picChg>
        <pc:picChg chg="add mod">
          <ac:chgData name="" userId="" providerId="" clId="Web-{E716E952-AA62-4960-88A6-3F2896E9414D}" dt="2020-07-03T08:23:05.456" v="59" actId="1076"/>
          <ac:picMkLst>
            <pc:docMk/>
            <pc:sldMk cId="1494018028" sldId="261"/>
            <ac:picMk id="9" creationId="{05DBF68E-E15B-4C8D-B88E-DD5E51FB28A6}"/>
          </ac:picMkLst>
        </pc:picChg>
        <pc:picChg chg="add del mod">
          <ac:chgData name="" userId="" providerId="" clId="Web-{E716E952-AA62-4960-88A6-3F2896E9414D}" dt="2020-07-03T08:36:20.449" v="136"/>
          <ac:picMkLst>
            <pc:docMk/>
            <pc:sldMk cId="1494018028" sldId="261"/>
            <ac:picMk id="10" creationId="{64A2110A-4364-446D-9938-1DC5AF206439}"/>
          </ac:picMkLst>
        </pc:picChg>
        <pc:picChg chg="add del mod">
          <ac:chgData name="" userId="" providerId="" clId="Web-{E716E952-AA62-4960-88A6-3F2896E9414D}" dt="2020-07-03T08:36:50.387" v="138"/>
          <ac:picMkLst>
            <pc:docMk/>
            <pc:sldMk cId="1494018028" sldId="261"/>
            <ac:picMk id="11" creationId="{0B1C5186-7037-46EE-80B8-239469AF5BBE}"/>
          </ac:picMkLst>
        </pc:picChg>
      </pc:sldChg>
      <pc:sldChg chg="addSp delSp modSp new">
        <pc:chgData name="" userId="" providerId="" clId="Web-{E716E952-AA62-4960-88A6-3F2896E9414D}" dt="2020-07-03T08:12:27.199" v="35" actId="1076"/>
        <pc:sldMkLst>
          <pc:docMk/>
          <pc:sldMk cId="4028095749" sldId="262"/>
        </pc:sldMkLst>
        <pc:spChg chg="del">
          <ac:chgData name="" userId="" providerId="" clId="Web-{E716E952-AA62-4960-88A6-3F2896E9414D}" dt="2020-07-03T08:11:00.151" v="21"/>
          <ac:spMkLst>
            <pc:docMk/>
            <pc:sldMk cId="4028095749" sldId="262"/>
            <ac:spMk id="2" creationId="{8CB15CF6-C8E8-4C4E-A853-859A96EB3F44}"/>
          </ac:spMkLst>
        </pc:spChg>
        <pc:spChg chg="del">
          <ac:chgData name="" userId="" providerId="" clId="Web-{E716E952-AA62-4960-88A6-3F2896E9414D}" dt="2020-07-03T08:11:01.151" v="22"/>
          <ac:spMkLst>
            <pc:docMk/>
            <pc:sldMk cId="4028095749" sldId="262"/>
            <ac:spMk id="3" creationId="{5EFF7659-F34A-4626-92A4-433B564460BB}"/>
          </ac:spMkLst>
        </pc:spChg>
        <pc:picChg chg="add del mod">
          <ac:chgData name="" userId="" providerId="" clId="Web-{E716E952-AA62-4960-88A6-3F2896E9414D}" dt="2020-07-03T08:11:18.683" v="28"/>
          <ac:picMkLst>
            <pc:docMk/>
            <pc:sldMk cId="4028095749" sldId="262"/>
            <ac:picMk id="4" creationId="{EC615422-1E9C-4AD5-ACDD-C2620677FB28}"/>
          </ac:picMkLst>
        </pc:picChg>
        <pc:picChg chg="add mod">
          <ac:chgData name="" userId="" providerId="" clId="Web-{E716E952-AA62-4960-88A6-3F2896E9414D}" dt="2020-07-03T08:12:27.199" v="35" actId="1076"/>
          <ac:picMkLst>
            <pc:docMk/>
            <pc:sldMk cId="4028095749" sldId="262"/>
            <ac:picMk id="5" creationId="{E933646D-3FE1-4B4E-9BC3-A601B4B2FE1B}"/>
          </ac:picMkLst>
        </pc:picChg>
      </pc:sldChg>
      <pc:sldChg chg="addSp modSp add replId">
        <pc:chgData name="" userId="" providerId="" clId="Web-{E716E952-AA62-4960-88A6-3F2896E9414D}" dt="2020-07-03T08:23:56.535" v="62" actId="1076"/>
        <pc:sldMkLst>
          <pc:docMk/>
          <pc:sldMk cId="1222489137" sldId="263"/>
        </pc:sldMkLst>
        <pc:picChg chg="add mod">
          <ac:chgData name="" userId="" providerId="" clId="Web-{E716E952-AA62-4960-88A6-3F2896E9414D}" dt="2020-07-03T08:23:56.535" v="62" actId="1076"/>
          <ac:picMkLst>
            <pc:docMk/>
            <pc:sldMk cId="1222489137" sldId="263"/>
            <ac:picMk id="2" creationId="{0E8DF96B-8443-4131-BD5B-83E6EE370AF8}"/>
          </ac:picMkLst>
        </pc:picChg>
      </pc:sldChg>
      <pc:sldChg chg="addSp delSp modSp add replId">
        <pc:chgData name="" userId="" providerId="" clId="Web-{E716E952-AA62-4960-88A6-3F2896E9414D}" dt="2020-07-03T08:35:56.574" v="130"/>
        <pc:sldMkLst>
          <pc:docMk/>
          <pc:sldMk cId="4138972469" sldId="264"/>
        </pc:sldMkLst>
        <pc:picChg chg="add mod">
          <ac:chgData name="" userId="" providerId="" clId="Web-{E716E952-AA62-4960-88A6-3F2896E9414D}" dt="2020-07-03T08:33:18.213" v="117" actId="1076"/>
          <ac:picMkLst>
            <pc:docMk/>
            <pc:sldMk cId="4138972469" sldId="264"/>
            <ac:picMk id="2" creationId="{643AF698-9649-4FE5-B57B-D63B1979621A}"/>
          </ac:picMkLst>
        </pc:picChg>
        <pc:picChg chg="add del mod">
          <ac:chgData name="" userId="" providerId="" clId="Web-{E716E952-AA62-4960-88A6-3F2896E9414D}" dt="2020-07-03T08:30:21.539" v="107"/>
          <ac:picMkLst>
            <pc:docMk/>
            <pc:sldMk cId="4138972469" sldId="264"/>
            <ac:picMk id="4" creationId="{E68811B8-3CC3-4CA8-877A-323AB65BFD9B}"/>
          </ac:picMkLst>
        </pc:picChg>
        <pc:picChg chg="add mod">
          <ac:chgData name="" userId="" providerId="" clId="Web-{E716E952-AA62-4960-88A6-3F2896E9414D}" dt="2020-07-03T08:30:48.899" v="109" actId="1076"/>
          <ac:picMkLst>
            <pc:docMk/>
            <pc:sldMk cId="4138972469" sldId="264"/>
            <ac:picMk id="6" creationId="{E62650C7-5A56-4458-8455-E76C997A3CCA}"/>
          </ac:picMkLst>
        </pc:picChg>
        <pc:picChg chg="add del mod">
          <ac:chgData name="" userId="" providerId="" clId="Web-{E716E952-AA62-4960-88A6-3F2896E9414D}" dt="2020-07-03T08:31:03.102" v="111"/>
          <ac:picMkLst>
            <pc:docMk/>
            <pc:sldMk cId="4138972469" sldId="264"/>
            <ac:picMk id="7" creationId="{4A0B846E-166A-4547-98B8-BB2CD77EFD38}"/>
          </ac:picMkLst>
        </pc:picChg>
        <pc:picChg chg="add del mod">
          <ac:chgData name="" userId="" providerId="" clId="Web-{E716E952-AA62-4960-88A6-3F2896E9414D}" dt="2020-07-03T08:31:16.586" v="113"/>
          <ac:picMkLst>
            <pc:docMk/>
            <pc:sldMk cId="4138972469" sldId="264"/>
            <ac:picMk id="8" creationId="{C2D1065B-AA02-4F3C-A8EE-24D9F33BBE53}"/>
          </ac:picMkLst>
        </pc:picChg>
        <pc:picChg chg="add del mod">
          <ac:chgData name="" userId="" providerId="" clId="Web-{E716E952-AA62-4960-88A6-3F2896E9414D}" dt="2020-07-03T08:32:31.571" v="115"/>
          <ac:picMkLst>
            <pc:docMk/>
            <pc:sldMk cId="4138972469" sldId="264"/>
            <ac:picMk id="9" creationId="{A6C44FF6-5BCE-4315-A5E7-E8AE57AEFDF1}"/>
          </ac:picMkLst>
        </pc:picChg>
        <pc:picChg chg="add del mod">
          <ac:chgData name="" userId="" providerId="" clId="Web-{E716E952-AA62-4960-88A6-3F2896E9414D}" dt="2020-07-03T08:33:30.463" v="118"/>
          <ac:picMkLst>
            <pc:docMk/>
            <pc:sldMk cId="4138972469" sldId="264"/>
            <ac:picMk id="10" creationId="{BE98DEB8-F781-4420-869C-6027B0057F80}"/>
          </ac:picMkLst>
        </pc:picChg>
        <pc:picChg chg="add del mod">
          <ac:chgData name="" userId="" providerId="" clId="Web-{E716E952-AA62-4960-88A6-3F2896E9414D}" dt="2020-07-03T08:33:58.588" v="120"/>
          <ac:picMkLst>
            <pc:docMk/>
            <pc:sldMk cId="4138972469" sldId="264"/>
            <ac:picMk id="11" creationId="{841F9A09-3DEE-4C09-B08A-A9121FFED601}"/>
          </ac:picMkLst>
        </pc:picChg>
        <pc:picChg chg="add del mod">
          <ac:chgData name="" userId="" providerId="" clId="Web-{E716E952-AA62-4960-88A6-3F2896E9414D}" dt="2020-07-03T08:34:18.588" v="122"/>
          <ac:picMkLst>
            <pc:docMk/>
            <pc:sldMk cId="4138972469" sldId="264"/>
            <ac:picMk id="12" creationId="{81A4D22F-643D-48C5-92D0-D5B0437AC444}"/>
          </ac:picMkLst>
        </pc:picChg>
        <pc:picChg chg="add del mod">
          <ac:chgData name="" userId="" providerId="" clId="Web-{E716E952-AA62-4960-88A6-3F2896E9414D}" dt="2020-07-03T08:34:27.229" v="124"/>
          <ac:picMkLst>
            <pc:docMk/>
            <pc:sldMk cId="4138972469" sldId="264"/>
            <ac:picMk id="13" creationId="{AF69045D-7096-4C06-BCF8-40F2AE0935E9}"/>
          </ac:picMkLst>
        </pc:picChg>
        <pc:picChg chg="add del mod">
          <ac:chgData name="" userId="" providerId="" clId="Web-{E716E952-AA62-4960-88A6-3F2896E9414D}" dt="2020-07-03T08:35:18.214" v="126"/>
          <ac:picMkLst>
            <pc:docMk/>
            <pc:sldMk cId="4138972469" sldId="264"/>
            <ac:picMk id="14" creationId="{33F6730C-03AF-4DE2-98BF-D374F114E964}"/>
          </ac:picMkLst>
        </pc:picChg>
        <pc:picChg chg="add del mod">
          <ac:chgData name="" userId="" providerId="" clId="Web-{E716E952-AA62-4960-88A6-3F2896E9414D}" dt="2020-07-03T08:35:48.683" v="128"/>
          <ac:picMkLst>
            <pc:docMk/>
            <pc:sldMk cId="4138972469" sldId="264"/>
            <ac:picMk id="15" creationId="{58664E59-3426-4EE6-A730-06F71CC3BA0B}"/>
          </ac:picMkLst>
        </pc:picChg>
        <pc:picChg chg="add del mod">
          <ac:chgData name="" userId="" providerId="" clId="Web-{E716E952-AA62-4960-88A6-3F2896E9414D}" dt="2020-07-03T08:35:56.574" v="130"/>
          <ac:picMkLst>
            <pc:docMk/>
            <pc:sldMk cId="4138972469" sldId="264"/>
            <ac:picMk id="16" creationId="{00736260-4450-4E92-BFC6-844FE9157FEA}"/>
          </ac:picMkLst>
        </pc:picChg>
      </pc:sldChg>
      <pc:sldChg chg="addSp delSp modSp new">
        <pc:chgData name="" userId="" providerId="" clId="Web-{E716E952-AA62-4960-88A6-3F2896E9414D}" dt="2020-07-03T08:36:16.777" v="134"/>
        <pc:sldMkLst>
          <pc:docMk/>
          <pc:sldMk cId="4027239074" sldId="265"/>
        </pc:sldMkLst>
        <pc:spChg chg="del">
          <ac:chgData name="" userId="" providerId="" clId="Web-{E716E952-AA62-4960-88A6-3F2896E9414D}" dt="2020-07-03T08:28:29.084" v="73"/>
          <ac:spMkLst>
            <pc:docMk/>
            <pc:sldMk cId="4027239074" sldId="265"/>
            <ac:spMk id="2" creationId="{34169F83-21EF-4F65-9872-3C73A73F28F2}"/>
          </ac:spMkLst>
        </pc:spChg>
        <pc:spChg chg="del">
          <ac:chgData name="" userId="" providerId="" clId="Web-{E716E952-AA62-4960-88A6-3F2896E9414D}" dt="2020-07-03T08:28:27.663" v="72"/>
          <ac:spMkLst>
            <pc:docMk/>
            <pc:sldMk cId="4027239074" sldId="265"/>
            <ac:spMk id="3" creationId="{0B9D0406-141D-4CC3-8917-103A27D1BE81}"/>
          </ac:spMkLst>
        </pc:spChg>
        <pc:picChg chg="add mod">
          <ac:chgData name="" userId="" providerId="" clId="Web-{E716E952-AA62-4960-88A6-3F2896E9414D}" dt="2020-07-03T08:29:21.916" v="97" actId="14100"/>
          <ac:picMkLst>
            <pc:docMk/>
            <pc:sldMk cId="4027239074" sldId="265"/>
            <ac:picMk id="4" creationId="{94FAFFE4-0131-4A6D-B497-6291BBBB7CD5}"/>
          </ac:picMkLst>
        </pc:picChg>
        <pc:picChg chg="add mod">
          <ac:chgData name="" userId="" providerId="" clId="Web-{E716E952-AA62-4960-88A6-3F2896E9414D}" dt="2020-07-03T08:29:33.648" v="102" actId="1076"/>
          <ac:picMkLst>
            <pc:docMk/>
            <pc:sldMk cId="4027239074" sldId="265"/>
            <ac:picMk id="6" creationId="{29ADE3EE-E3E7-4754-AC30-59FDFF3867D2}"/>
          </ac:picMkLst>
        </pc:picChg>
        <pc:picChg chg="add mod">
          <ac:chgData name="" userId="" providerId="" clId="Web-{E716E952-AA62-4960-88A6-3F2896E9414D}" dt="2020-07-03T08:29:40.632" v="104" actId="1076"/>
          <ac:picMkLst>
            <pc:docMk/>
            <pc:sldMk cId="4027239074" sldId="265"/>
            <ac:picMk id="8" creationId="{29762B8E-9DB8-45E8-A962-1D02C5044356}"/>
          </ac:picMkLst>
        </pc:picChg>
        <pc:picChg chg="add del mod">
          <ac:chgData name="" userId="" providerId="" clId="Web-{E716E952-AA62-4960-88A6-3F2896E9414D}" dt="2020-07-03T08:36:00.387" v="132"/>
          <ac:picMkLst>
            <pc:docMk/>
            <pc:sldMk cId="4027239074" sldId="265"/>
            <ac:picMk id="9" creationId="{927CFF1A-CFCC-45B3-BA83-7B94B66025F7}"/>
          </ac:picMkLst>
        </pc:picChg>
        <pc:picChg chg="add del mod">
          <ac:chgData name="" userId="" providerId="" clId="Web-{E716E952-AA62-4960-88A6-3F2896E9414D}" dt="2020-07-03T08:36:16.777" v="134"/>
          <ac:picMkLst>
            <pc:docMk/>
            <pc:sldMk cId="4027239074" sldId="265"/>
            <ac:picMk id="10" creationId="{3CEB7DEF-1F3F-4654-8361-9B1E5DBF3B67}"/>
          </ac:picMkLst>
        </pc:picChg>
      </pc:sldChg>
    </pc:docChg>
  </pc:docChgLst>
  <pc:docChgLst>
    <pc:chgData clId="Web-{47FB8024-41A6-40D9-AD6B-A4C3E21EFB34}"/>
    <pc:docChg chg="modSld">
      <pc:chgData name="" userId="" providerId="" clId="Web-{47FB8024-41A6-40D9-AD6B-A4C3E21EFB34}" dt="2020-07-03T07:10:04.409" v="46" actId="1076"/>
      <pc:docMkLst>
        <pc:docMk/>
      </pc:docMkLst>
      <pc:sldChg chg="addSp delSp modSp mod setBg">
        <pc:chgData name="" userId="" providerId="" clId="Web-{47FB8024-41A6-40D9-AD6B-A4C3E21EFB34}" dt="2020-07-03T07:10:04.409" v="46" actId="1076"/>
        <pc:sldMkLst>
          <pc:docMk/>
          <pc:sldMk cId="1351651579" sldId="256"/>
        </pc:sldMkLst>
        <pc:spChg chg="del">
          <ac:chgData name="" userId="" providerId="" clId="Web-{47FB8024-41A6-40D9-AD6B-A4C3E21EFB34}" dt="2020-07-03T07:03:19.498" v="0"/>
          <ac:spMkLst>
            <pc:docMk/>
            <pc:sldMk cId="1351651579" sldId="256"/>
            <ac:spMk id="2" creationId="{00000000-0000-0000-0000-000000000000}"/>
          </ac:spMkLst>
        </pc:spChg>
        <pc:spChg chg="del">
          <ac:chgData name="" userId="" providerId="" clId="Web-{47FB8024-41A6-40D9-AD6B-A4C3E21EFB34}" dt="2020-07-03T07:03:23.467" v="1"/>
          <ac:spMkLst>
            <pc:docMk/>
            <pc:sldMk cId="1351651579" sldId="256"/>
            <ac:spMk id="3" creationId="{00000000-0000-0000-0000-000000000000}"/>
          </ac:spMkLst>
        </pc:spChg>
        <pc:spChg chg="add mod">
          <ac:chgData name="" userId="" providerId="" clId="Web-{47FB8024-41A6-40D9-AD6B-A4C3E21EFB34}" dt="2020-07-03T07:10:04.409" v="46" actId="1076"/>
          <ac:spMkLst>
            <pc:docMk/>
            <pc:sldMk cId="1351651579" sldId="256"/>
            <ac:spMk id="4" creationId="{04D158B8-9362-4BF2-882E-C13EA3EF3E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8E8F7-1DBA-4282-96A9-47FA334D89F2}" type="datetimeFigureOut">
              <a:rPr lang="ru-RU" smtClean="0"/>
              <a:t>16.07.2020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F1C9E-D65E-417E-9FEF-9AD7ACC20294}" type="slidenum">
              <a:rPr lang="ru-RU" smtClean="0"/>
              <a:t>‹#›</a:t>
            </a:fld>
            <a:endParaRPr lang="ru-RU"/>
          </a:p>
        </p:txBody>
      </p:sp>
    </p:spTree>
    <p:extLst>
      <p:ext uri="{BB962C8B-B14F-4D97-AF65-F5344CB8AC3E}">
        <p14:creationId xmlns:p14="http://schemas.microsoft.com/office/powerpoint/2010/main" val="2273712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odash.com/docs/4.17.15#countBy"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 7</a:t>
            </a:r>
          </a:p>
          <a:p>
            <a:pPr marL="228600" indent="-228600">
              <a:buAutoNum type="arabicPeriod"/>
            </a:pPr>
            <a:r>
              <a:rPr lang="ru-RU" sz="1200" b="0" i="0" kern="1200" dirty="0" smtClean="0">
                <a:solidFill>
                  <a:schemeClr val="tx1"/>
                </a:solidFill>
                <a:effectLst/>
                <a:latin typeface="+mn-lt"/>
                <a:ea typeface="+mn-ea"/>
                <a:cs typeface="+mn-cs"/>
              </a:rPr>
              <a:t>Как и классы, интерфейсы могут расширять друг друга*</a:t>
            </a:r>
          </a:p>
          <a:p>
            <a:pPr marL="228600" indent="-228600">
              <a:buAutoNum type="arabicPeriod"/>
            </a:pPr>
            <a:r>
              <a:rPr lang="ru-RU" sz="1200" b="0" i="0" kern="1200" dirty="0" smtClean="0">
                <a:solidFill>
                  <a:schemeClr val="tx1"/>
                </a:solidFill>
                <a:effectLst/>
                <a:latin typeface="+mn-lt"/>
                <a:ea typeface="+mn-ea"/>
                <a:cs typeface="+mn-cs"/>
              </a:rPr>
              <a:t>Интерфейсы могут наследовать более одного*</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61</a:t>
            </a:fld>
            <a:endParaRPr lang="ru-RU"/>
          </a:p>
        </p:txBody>
      </p:sp>
    </p:spTree>
    <p:extLst>
      <p:ext uri="{BB962C8B-B14F-4D97-AF65-F5344CB8AC3E}">
        <p14:creationId xmlns:p14="http://schemas.microsoft.com/office/powerpoint/2010/main" val="362835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является крайне динамичным языком</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функция</a:t>
            </a:r>
            <a:r>
              <a:rPr lang="ru-RU" sz="1200" b="0" i="0" kern="1200" baseline="0" dirty="0" smtClean="0">
                <a:solidFill>
                  <a:schemeClr val="tx1"/>
                </a:solidFill>
                <a:effectLst/>
                <a:latin typeface="+mn-lt"/>
                <a:ea typeface="+mn-ea"/>
                <a:cs typeface="+mn-cs"/>
              </a:rPr>
              <a:t> возвращает несколько аргументов</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Ответ заключается в передаче нескольких сигнатур функции в качестве типа одной единственной функции как список её перегрузок*</a:t>
            </a:r>
          </a:p>
          <a:p>
            <a:pPr marL="228600" indent="-228600">
              <a:buAutoNum type="arabicPeriod"/>
            </a:pPr>
            <a:r>
              <a:rPr lang="ru-RU" sz="1200" b="0" i="0" kern="1200" dirty="0" smtClean="0">
                <a:solidFill>
                  <a:schemeClr val="tx1"/>
                </a:solidFill>
                <a:effectLst/>
                <a:latin typeface="+mn-lt"/>
                <a:ea typeface="+mn-ea"/>
                <a:cs typeface="+mn-cs"/>
              </a:rPr>
              <a:t>Порядок важен (сверху вниз)</a:t>
            </a:r>
          </a:p>
          <a:p>
            <a:pPr marL="228600" indent="-228600">
              <a:buAutoNum type="arabicPeriod"/>
            </a:pPr>
            <a:r>
              <a:rPr lang="ru-RU" sz="1200" b="0" i="0" kern="1200" dirty="0" smtClean="0">
                <a:solidFill>
                  <a:schemeClr val="tx1"/>
                </a:solidFill>
                <a:effectLst/>
                <a:latin typeface="+mn-lt"/>
                <a:ea typeface="+mn-ea"/>
                <a:cs typeface="+mn-cs"/>
              </a:rPr>
              <a:t>Обращаем внимание на то что запись </a:t>
            </a:r>
            <a:r>
              <a:rPr lang="ru-RU" sz="1200" b="0" i="0" kern="1200" dirty="0" err="1" smtClean="0">
                <a:solidFill>
                  <a:schemeClr val="tx1"/>
                </a:solidFill>
                <a:effectLst/>
                <a:latin typeface="+mn-lt"/>
                <a:ea typeface="+mn-ea"/>
                <a:cs typeface="+mn-cs"/>
              </a:rPr>
              <a:t>returnDifferentThings</a:t>
            </a:r>
            <a:r>
              <a:rPr lang="ru-RU" sz="1200" b="0" i="0" kern="1200" dirty="0" smtClean="0">
                <a:solidFill>
                  <a:schemeClr val="tx1"/>
                </a:solidFill>
                <a:effectLst/>
                <a:latin typeface="+mn-lt"/>
                <a:ea typeface="+mn-ea"/>
                <a:cs typeface="+mn-cs"/>
              </a:rPr>
              <a:t>(a?: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b?: </a:t>
            </a:r>
            <a:r>
              <a:rPr lang="ru-RU" sz="1200" b="0" i="0" kern="1200" dirty="0" err="1" smtClean="0">
                <a:solidFill>
                  <a:schemeClr val="tx1"/>
                </a:solidFill>
                <a:effectLst/>
                <a:latin typeface="+mn-lt"/>
                <a:ea typeface="+mn-ea"/>
                <a:cs typeface="+mn-cs"/>
              </a:rPr>
              <a:t>any</a:t>
            </a:r>
            <a:r>
              <a:rPr lang="ru-RU" sz="1200" b="0" i="0" kern="1200" dirty="0" smtClean="0">
                <a:solidFill>
                  <a:schemeClr val="tx1"/>
                </a:solidFill>
                <a:effectLst/>
                <a:latin typeface="+mn-lt"/>
                <a:ea typeface="+mn-ea"/>
                <a:cs typeface="+mn-cs"/>
              </a:rPr>
              <a:t>) - не является частью перегрузок</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пример с очередями с явным указанием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“филлер” для очередей. API функции должен представлять собой использование через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создать функцию, принимающую любой список сотрудников и выводящей их обычном порядке.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Задача: реализовать функцию которая, принимая </a:t>
            </a:r>
            <a:r>
              <a:rPr lang="ru-RU" sz="1200" b="0" i="0" kern="1200" dirty="0" err="1" smtClean="0">
                <a:solidFill>
                  <a:schemeClr val="tx1"/>
                </a:solidFill>
                <a:effectLst/>
                <a:latin typeface="+mn-lt"/>
                <a:ea typeface="+mn-ea"/>
                <a:cs typeface="+mn-cs"/>
              </a:rPr>
              <a:t>грейд</a:t>
            </a:r>
            <a:r>
              <a:rPr lang="ru-RU" sz="1200" b="0" i="0" kern="1200" dirty="0" smtClean="0">
                <a:solidFill>
                  <a:schemeClr val="tx1"/>
                </a:solidFill>
                <a:effectLst/>
                <a:latin typeface="+mn-lt"/>
                <a:ea typeface="+mn-ea"/>
                <a:cs typeface="+mn-cs"/>
              </a:rPr>
              <a:t> возвращает строку с этим </a:t>
            </a:r>
            <a:r>
              <a:rPr lang="ru-RU" sz="1200" b="0" i="0" kern="1200" dirty="0" err="1" smtClean="0">
                <a:solidFill>
                  <a:schemeClr val="tx1"/>
                </a:solidFill>
                <a:effectLst/>
                <a:latin typeface="+mn-lt"/>
                <a:ea typeface="+mn-ea"/>
                <a:cs typeface="+mn-cs"/>
              </a:rPr>
              <a:t>грейдом</a:t>
            </a:r>
            <a:r>
              <a:rPr lang="ru-RU" sz="1200" b="0" i="0" kern="1200" dirty="0" smtClean="0">
                <a:solidFill>
                  <a:schemeClr val="tx1"/>
                </a:solidFill>
                <a:effectLst/>
                <a:latin typeface="+mn-lt"/>
                <a:ea typeface="+mn-ea"/>
                <a:cs typeface="+mn-cs"/>
              </a:rPr>
              <a:t>, принимая возраст возвращает примерный срок оставшейся жизни (считаем 100 лет максимальным сроком).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97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9.2</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До этого момента мы рассматривали типы как атомарные объекты.</a:t>
            </a:r>
            <a:r>
              <a:rPr lang="ru-RU" sz="1200" b="0" i="0" kern="1200" baseline="0" dirty="0" smtClean="0">
                <a:solidFill>
                  <a:schemeClr val="tx1"/>
                </a:solidFill>
                <a:effectLst/>
                <a:latin typeface="+mn-lt"/>
                <a:ea typeface="+mn-ea"/>
                <a:cs typeface="+mn-cs"/>
              </a:rPr>
              <a:t> При моделировании могут потребоваться их комбинация</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31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Прежде чем продолжить, необходимо поближе познакомиться с такой возможностью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как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Aliases</a:t>
            </a: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очень похожи</a:t>
            </a:r>
            <a:r>
              <a:rPr lang="ru-RU" sz="1200" b="0" i="0" kern="1200" baseline="0" dirty="0" smtClean="0">
                <a:solidFill>
                  <a:schemeClr val="tx1"/>
                </a:solidFill>
                <a:effectLst/>
                <a:latin typeface="+mn-lt"/>
                <a:ea typeface="+mn-ea"/>
                <a:cs typeface="+mn-cs"/>
              </a:rPr>
              <a:t> на интерфейсы но могут называть примитивы</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объединения и т. п.*</a:t>
            </a:r>
          </a:p>
          <a:p>
            <a:pPr marL="228600" indent="-228600">
              <a:buAutoNum type="arabicPeriod"/>
            </a:pPr>
            <a:r>
              <a:rPr lang="ru-RU" sz="1200" b="0" i="0" kern="1200" dirty="0" smtClean="0">
                <a:solidFill>
                  <a:schemeClr val="tx1"/>
                </a:solidFill>
                <a:effectLst/>
                <a:latin typeface="+mn-lt"/>
                <a:ea typeface="+mn-ea"/>
                <a:cs typeface="+mn-cs"/>
              </a:rPr>
              <a:t>Рассмотренных возможностей хватит для того, чтобы продолжить рассмотрение основной темы урока. Остальное будет охвачено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4390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Периодически, будут встречаться библиотеки или необходимость написания функции, которая ожидает параметром либо число, либо строку</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 описывает значение, которое может быть одним из нескольких типов. Мы используем вертикальную черту (|) для разделения каждого из возможных типов, таким образом </a:t>
            </a:r>
            <a:r>
              <a:rPr lang="ru-RU" sz="1200" b="0" i="0" kern="1200" dirty="0" err="1" smtClean="0">
                <a:solidFill>
                  <a:schemeClr val="tx1"/>
                </a:solidFill>
                <a:effectLst/>
                <a:latin typeface="+mn-lt"/>
                <a:ea typeface="+mn-ea"/>
                <a:cs typeface="+mn-cs"/>
              </a:rPr>
              <a:t>number</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boolean</a:t>
            </a:r>
            <a:r>
              <a:rPr lang="ru-RU" sz="1200" b="0" i="0" kern="1200" dirty="0" smtClean="0">
                <a:solidFill>
                  <a:schemeClr val="tx1"/>
                </a:solidFill>
                <a:effectLst/>
                <a:latin typeface="+mn-lt"/>
                <a:ea typeface="+mn-ea"/>
                <a:cs typeface="+mn-cs"/>
              </a:rPr>
              <a:t> представляют тип значения, которое может быть числом, строкой или булевым.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76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В случае если мы имеем значение, тип которого это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 мы можем получить доступ только к тем свойствам, которые присутствуют в каждом из членов </a:t>
            </a:r>
            <a:r>
              <a:rPr lang="ru-RU" sz="1200" b="0" i="0" kern="1200" dirty="0" err="1" smtClean="0">
                <a:solidFill>
                  <a:schemeClr val="tx1"/>
                </a:solidFill>
                <a:effectLst/>
                <a:latin typeface="+mn-lt"/>
                <a:ea typeface="+mn-ea"/>
                <a:cs typeface="+mn-cs"/>
              </a:rPr>
              <a:t>union</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477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6029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Популярной техникой работы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является выделение единого поля, которое использует литеральный тип, благодаря которому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сузить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до конкретного типа</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функцию </a:t>
            </a:r>
            <a:r>
              <a:rPr lang="ru-RU" sz="1200" b="0" i="0" kern="1200" dirty="0" err="1" smtClean="0">
                <a:solidFill>
                  <a:schemeClr val="tx1"/>
                </a:solidFill>
                <a:effectLst/>
                <a:latin typeface="+mn-lt"/>
                <a:ea typeface="+mn-ea"/>
                <a:cs typeface="+mn-cs"/>
              </a:rPr>
              <a:t>countBy</a:t>
            </a:r>
            <a:r>
              <a:rPr lang="ru-RU" sz="1200" b="0" i="0" kern="1200" dirty="0" smtClean="0">
                <a:solidFill>
                  <a:schemeClr val="tx1"/>
                </a:solidFill>
                <a:effectLst/>
                <a:latin typeface="+mn-lt"/>
                <a:ea typeface="+mn-ea"/>
                <a:cs typeface="+mn-cs"/>
              </a:rPr>
              <a:t> </a:t>
            </a:r>
            <a:r>
              <a:rPr lang="ru-RU" sz="1200" b="0" i="0" u="sng" strike="noStrike" kern="1200" dirty="0" smtClean="0">
                <a:solidFill>
                  <a:schemeClr val="tx1"/>
                </a:solidFill>
                <a:effectLst/>
                <a:latin typeface="+mn-lt"/>
                <a:ea typeface="+mn-ea"/>
                <a:cs typeface="+mn-cs"/>
                <a:hlinkClick r:id="rId3"/>
              </a:rPr>
              <a:t>https://lodash.com/docs/4.17.15#countBy</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a:t>
            </a:r>
            <a:r>
              <a:rPr lang="ru-RU" sz="1200" b="0" i="0" kern="1200" dirty="0" err="1" smtClean="0">
                <a:solidFill>
                  <a:schemeClr val="tx1"/>
                </a:solidFill>
                <a:effectLst/>
                <a:latin typeface="+mn-lt"/>
                <a:ea typeface="+mn-ea"/>
                <a:cs typeface="+mn-cs"/>
              </a:rPr>
              <a:t>редюсер</a:t>
            </a:r>
            <a:r>
              <a:rPr lang="ru-RU" sz="1200" b="0" i="0" kern="1200" dirty="0" smtClean="0">
                <a:solidFill>
                  <a:schemeClr val="tx1"/>
                </a:solidFill>
                <a:effectLst/>
                <a:latin typeface="+mn-lt"/>
                <a:ea typeface="+mn-ea"/>
                <a:cs typeface="+mn-cs"/>
              </a:rPr>
              <a:t> над действиями сотрудников с использованием </a:t>
            </a:r>
            <a:r>
              <a:rPr lang="ru-RU" sz="1200" b="0" i="0" kern="1200" dirty="0" err="1" smtClean="0">
                <a:solidFill>
                  <a:schemeClr val="tx1"/>
                </a:solidFill>
                <a:effectLst/>
                <a:latin typeface="+mn-lt"/>
                <a:ea typeface="+mn-ea"/>
                <a:cs typeface="+mn-cs"/>
              </a:rPr>
              <a:t>discriminated</a:t>
            </a:r>
            <a:r>
              <a:rPr lang="ru-RU" sz="1200" b="0" i="0" kern="1200" dirty="0" smtClean="0">
                <a:solidFill>
                  <a:schemeClr val="tx1"/>
                </a:solidFill>
                <a:effectLst/>
                <a:latin typeface="+mn-lt"/>
                <a:ea typeface="+mn-ea"/>
                <a:cs typeface="+mn-cs"/>
              </a:rPr>
              <a:t> техники.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6591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en-US" sz="1200" b="0" i="0" kern="1200" dirty="0" smtClean="0">
                <a:solidFill>
                  <a:schemeClr val="tx1"/>
                </a:solidFill>
                <a:effectLst/>
                <a:latin typeface="+mn-lt"/>
                <a:ea typeface="+mn-ea"/>
                <a:cs typeface="+mn-cs"/>
              </a:rPr>
              <a:t>I</a:t>
            </a:r>
            <a:r>
              <a:rPr lang="ru-RU" sz="1200" b="0" i="0" kern="1200" dirty="0" err="1" smtClean="0">
                <a:solidFill>
                  <a:schemeClr val="tx1"/>
                </a:solidFill>
                <a:effectLst/>
                <a:latin typeface="+mn-lt"/>
                <a:ea typeface="+mn-ea"/>
                <a:cs typeface="+mn-cs"/>
              </a:rPr>
              <a:t>ntersection</a:t>
            </a:r>
            <a:r>
              <a:rPr lang="ru-RU" sz="1200" b="0" i="0" kern="1200" dirty="0" smtClean="0">
                <a:solidFill>
                  <a:schemeClr val="tx1"/>
                </a:solidFill>
                <a:effectLst/>
                <a:latin typeface="+mn-lt"/>
                <a:ea typeface="+mn-ea"/>
                <a:cs typeface="+mn-cs"/>
              </a:rPr>
              <a:t> очень тесно связаны с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типами, но используются они в совершенно разных ситуациях</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933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Это позволяет сливать вместе уже существующие типы для того чтобы получить тот, который имеет все свойства в себе. Например, </a:t>
            </a:r>
            <a:r>
              <a:rPr lang="ru-RU" sz="1200" b="0" i="0" kern="1200" dirty="0" err="1" smtClean="0">
                <a:solidFill>
                  <a:schemeClr val="tx1"/>
                </a:solidFill>
                <a:effectLst/>
                <a:latin typeface="+mn-lt"/>
                <a:ea typeface="+mn-ea"/>
                <a:cs typeface="+mn-cs"/>
              </a:rPr>
              <a:t>Person</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Serializable</a:t>
            </a:r>
            <a:r>
              <a:rPr lang="ru-RU" sz="1200" b="0" i="0" kern="1200" dirty="0" smtClean="0">
                <a:solidFill>
                  <a:schemeClr val="tx1"/>
                </a:solidFill>
                <a:effectLst/>
                <a:latin typeface="+mn-lt"/>
                <a:ea typeface="+mn-ea"/>
                <a:cs typeface="+mn-cs"/>
              </a:rPr>
              <a:t> &amp; </a:t>
            </a:r>
            <a:r>
              <a:rPr lang="ru-RU" sz="1200" b="0" i="0" kern="1200" dirty="0" err="1" smtClean="0">
                <a:solidFill>
                  <a:schemeClr val="tx1"/>
                </a:solidFill>
                <a:effectLst/>
                <a:latin typeface="+mn-lt"/>
                <a:ea typeface="+mn-ea"/>
                <a:cs typeface="+mn-cs"/>
              </a:rPr>
              <a:t>Loggable</a:t>
            </a:r>
            <a:r>
              <a:rPr lang="ru-RU" sz="1200" b="0" i="0" kern="1200" dirty="0" smtClean="0">
                <a:solidFill>
                  <a:schemeClr val="tx1"/>
                </a:solidFill>
                <a:effectLst/>
                <a:latin typeface="+mn-lt"/>
                <a:ea typeface="+mn-ea"/>
                <a:cs typeface="+mn-cs"/>
              </a:rPr>
              <a:t> это тип, который имеет все свойства каждого из указанных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При попытке слияния типов с одинаковыми свойствами, будут также слиты типы этих свойств. Слово слиты здесь подходит не очень хорошо, на самом деле произойдет пересечение свойств данных типов. Взглянем на пример</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написать общую функцию обработки ошибок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описать тип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a:t>
            </a:r>
            <a:r>
              <a:rPr lang="ru-RU" sz="1200" b="0" i="0" kern="1200" smtClean="0">
                <a:solidFill>
                  <a:schemeClr val="tx1"/>
                </a:solidFill>
                <a:effectLst/>
                <a:latin typeface="+mn-lt"/>
                <a:ea typeface="+mn-ea"/>
                <a:cs typeface="+mn-cs"/>
              </a:rPr>
              <a:t>Написать функцию, которая принимает объект сотрудника и добавляет к нему данный функционал.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751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Литеральным, называется любой конкретный тип, явно отражающий конкретное значение множества любого типа. Это означается что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это тип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но сам </a:t>
            </a:r>
            <a:r>
              <a:rPr lang="ru-RU" sz="1200" b="0" i="0" kern="1200" dirty="0" err="1" smtClean="0">
                <a:solidFill>
                  <a:schemeClr val="tx1"/>
                </a:solidFill>
                <a:effectLst/>
                <a:latin typeface="+mn-lt"/>
                <a:ea typeface="+mn-ea"/>
                <a:cs typeface="+mn-cs"/>
              </a:rPr>
              <a:t>string</a:t>
            </a:r>
            <a:r>
              <a:rPr lang="ru-RU" sz="1200" b="0" i="0" kern="1200" dirty="0" smtClean="0">
                <a:solidFill>
                  <a:schemeClr val="tx1"/>
                </a:solidFill>
                <a:effectLst/>
                <a:latin typeface="+mn-lt"/>
                <a:ea typeface="+mn-ea"/>
                <a:cs typeface="+mn-cs"/>
              </a:rPr>
              <a:t> не равен типу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6075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baseline="0" dirty="0" smtClean="0"/>
              <a:t>Визуальное представление</a:t>
            </a:r>
            <a:endParaRPr lang="en-US" baseline="0" dirty="0" smtClean="0"/>
          </a:p>
          <a:p>
            <a:pPr marL="228600" indent="-228600">
              <a:buAutoNum type="arabicPeriod"/>
            </a:pPr>
            <a:r>
              <a:rPr lang="ru-RU" dirty="0" smtClean="0"/>
              <a:t>Также</a:t>
            </a:r>
            <a:r>
              <a:rPr lang="ru-RU" baseline="0" dirty="0" smtClean="0"/>
              <a:t> возможно переопределение свойств. Свойство потомка должно быть совместимым со свойством родителя (объяснить почему)*</a:t>
            </a:r>
          </a:p>
          <a:p>
            <a:pPr marL="228600" indent="-228600">
              <a:buAutoNum type="arabicPeriod"/>
            </a:pPr>
            <a:r>
              <a:rPr lang="ru-RU" dirty="0" smtClean="0"/>
              <a:t>Рассказать</a:t>
            </a:r>
            <a:r>
              <a:rPr lang="ru-RU" baseline="0" dirty="0" smtClean="0"/>
              <a:t> про </a:t>
            </a:r>
            <a:r>
              <a:rPr lang="en-US" baseline="0" dirty="0" smtClean="0"/>
              <a:t>type assertion Animal as Dog </a:t>
            </a:r>
            <a:r>
              <a:rPr lang="ru-RU" baseline="0" dirty="0" smtClean="0"/>
              <a:t>и </a:t>
            </a:r>
            <a:r>
              <a:rPr lang="en-US" baseline="0" dirty="0" smtClean="0"/>
              <a:t>Dog as Animal</a:t>
            </a:r>
            <a:r>
              <a:rPr lang="ru-RU" baseline="0" dirty="0" smtClean="0"/>
              <a:t>*</a:t>
            </a:r>
            <a:endParaRPr lang="en-US" baseline="0" dirty="0" smtClean="0"/>
          </a:p>
          <a:p>
            <a:pPr marL="228600" indent="-228600">
              <a:buAutoNum type="arabicPeriod"/>
            </a:pPr>
            <a:r>
              <a:rPr lang="ru-RU" dirty="0" smtClean="0"/>
              <a:t>Показать</a:t>
            </a:r>
            <a:r>
              <a:rPr lang="ru-RU" baseline="0" dirty="0" smtClean="0"/>
              <a:t> более чёткое различие между восприятием </a:t>
            </a:r>
            <a:r>
              <a:rPr lang="en-US" baseline="0" dirty="0" err="1" smtClean="0"/>
              <a:t>TypeScript</a:t>
            </a:r>
            <a:r>
              <a:rPr lang="en-US" baseline="0" dirty="0" smtClean="0"/>
              <a:t> </a:t>
            </a:r>
            <a:r>
              <a:rPr lang="ru-RU" baseline="0" dirty="0" smtClean="0"/>
              <a:t>наследования (т. к. это структурная типизация)*</a:t>
            </a:r>
          </a:p>
          <a:p>
            <a:pPr marL="228600" indent="-228600">
              <a:buAutoNum type="arabicPeriod"/>
            </a:pPr>
            <a:endParaRPr lang="ru-RU" baseline="0" dirty="0" smtClean="0"/>
          </a:p>
          <a:p>
            <a:pPr marL="228600" indent="-228600">
              <a:buAutoNum type="arabicPeriod"/>
            </a:pPr>
            <a:r>
              <a:rPr lang="ru-RU" baseline="0" dirty="0" smtClean="0"/>
              <a:t>Задание - </a:t>
            </a:r>
            <a:r>
              <a:rPr lang="ru-RU" sz="1200" b="0" i="0" kern="1200" dirty="0" smtClean="0">
                <a:solidFill>
                  <a:schemeClr val="tx1"/>
                </a:solidFill>
                <a:effectLst/>
                <a:latin typeface="+mn-lt"/>
                <a:ea typeface="+mn-ea"/>
                <a:cs typeface="+mn-cs"/>
              </a:rPr>
              <a:t>написать функцию </a:t>
            </a:r>
            <a:r>
              <a:rPr lang="ru-RU" sz="1200" b="0" i="0" kern="1200" dirty="0" err="1" smtClean="0">
                <a:solidFill>
                  <a:schemeClr val="tx1"/>
                </a:solidFill>
                <a:effectLst/>
                <a:latin typeface="+mn-lt"/>
                <a:ea typeface="+mn-ea"/>
                <a:cs typeface="+mn-cs"/>
              </a:rPr>
              <a:t>логирования</a:t>
            </a:r>
            <a:r>
              <a:rPr lang="ru-RU" sz="1200" b="0" i="0" kern="1200" dirty="0" smtClean="0">
                <a:solidFill>
                  <a:schemeClr val="tx1"/>
                </a:solidFill>
                <a:effectLst/>
                <a:latin typeface="+mn-lt"/>
                <a:ea typeface="+mn-ea"/>
                <a:cs typeface="+mn-cs"/>
              </a:rPr>
              <a:t> животного и аналогичную функцию для питомца. Попробовать передать объекты разных интерфейсов к разным функциям.</a:t>
            </a:r>
            <a:endParaRPr lang="ru-RU" dirty="0"/>
          </a:p>
        </p:txBody>
      </p:sp>
      <p:sp>
        <p:nvSpPr>
          <p:cNvPr id="4" name="Номер слайда 3"/>
          <p:cNvSpPr>
            <a:spLocks noGrp="1"/>
          </p:cNvSpPr>
          <p:nvPr>
            <p:ph type="sldNum" sz="quarter" idx="10"/>
          </p:nvPr>
        </p:nvSpPr>
        <p:spPr/>
        <p:txBody>
          <a:bodyPr/>
          <a:lstStyle/>
          <a:p>
            <a:fld id="{622F1C9E-D65E-417E-9FEF-9AD7ACC20294}" type="slidenum">
              <a:rPr lang="ru-RU" smtClean="0"/>
              <a:t>62</a:t>
            </a:fld>
            <a:endParaRPr lang="ru-RU"/>
          </a:p>
        </p:txBody>
      </p:sp>
    </p:spTree>
    <p:extLst>
      <p:ext uri="{BB962C8B-B14F-4D97-AF65-F5344CB8AC3E}">
        <p14:creationId xmlns:p14="http://schemas.microsoft.com/office/powerpoint/2010/main" val="188899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Пример*</a:t>
            </a:r>
          </a:p>
          <a:p>
            <a:pPr marL="228600" indent="-228600">
              <a:buAutoNum type="arabicPeriod"/>
            </a:pPr>
            <a:r>
              <a:rPr lang="ru-RU" dirty="0" smtClean="0"/>
              <a:t>Описать процесс сужения (бесконечные строки к конкретному виду)</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7114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9.1</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 практике, строковые литералы отлично комбинируются с </a:t>
            </a:r>
            <a:r>
              <a:rPr lang="ru-RU" sz="1200" b="0" i="0" kern="1200" dirty="0" err="1" smtClean="0">
                <a:solidFill>
                  <a:schemeClr val="tx1"/>
                </a:solidFill>
                <a:effectLst/>
                <a:latin typeface="+mn-lt"/>
                <a:ea typeface="+mn-ea"/>
                <a:cs typeface="+mn-cs"/>
              </a:rPr>
              <a:t>объединеными</a:t>
            </a:r>
            <a:r>
              <a:rPr lang="ru-RU" sz="1200" b="0" i="0" kern="1200" dirty="0" smtClean="0">
                <a:solidFill>
                  <a:schemeClr val="tx1"/>
                </a:solidFill>
                <a:effectLst/>
                <a:latin typeface="+mn-lt"/>
                <a:ea typeface="+mn-ea"/>
                <a:cs typeface="+mn-cs"/>
              </a:rPr>
              <a:t> типами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a:t>
            </a:r>
            <a:r>
              <a:rPr lang="ru-RU" sz="1200" b="0" i="0" kern="1200" dirty="0" smtClean="0">
                <a:solidFill>
                  <a:schemeClr val="tx1"/>
                </a:solidFill>
                <a:effectLst/>
                <a:latin typeface="+mn-lt"/>
                <a:ea typeface="+mn-ea"/>
                <a:cs typeface="+mn-cs"/>
              </a:rPr>
              <a:t>), с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guards</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алиасами</a:t>
            </a:r>
            <a:r>
              <a:rPr lang="ru-RU" sz="1200" b="0" i="0" kern="1200" dirty="0" smtClean="0">
                <a:solidFill>
                  <a:schemeClr val="tx1"/>
                </a:solidFill>
                <a:effectLst/>
                <a:latin typeface="+mn-lt"/>
                <a:ea typeface="+mn-ea"/>
                <a:cs typeface="+mn-cs"/>
              </a:rPr>
              <a:t> типов</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Строковые литералы также могут быть использованы похожим образом для перегрузок</a:t>
            </a:r>
            <a:r>
              <a:rPr lang="en-US" sz="1200" b="0" i="0" kern="1200" dirty="0" smtClean="0">
                <a:solidFill>
                  <a:schemeClr val="tx1"/>
                </a:solidFill>
                <a:effectLst/>
                <a:latin typeface="+mn-lt"/>
                <a:ea typeface="+mn-ea"/>
                <a:cs typeface="+mn-cs"/>
              </a:rPr>
              <a:t>*</a:t>
            </a:r>
          </a:p>
          <a:p>
            <a:pPr marL="228600" indent="-228600">
              <a:buAutoNum type="arabicPeriod"/>
            </a:pP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для действий над сотрудником (пусть будут простые действия)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написать простой </a:t>
            </a:r>
            <a:r>
              <a:rPr lang="ru-RU" sz="1200" b="0" i="0" kern="1200" dirty="0" err="1" smtClean="0">
                <a:solidFill>
                  <a:schemeClr val="tx1"/>
                </a:solidFill>
                <a:effectLst/>
                <a:latin typeface="+mn-lt"/>
                <a:ea typeface="+mn-ea"/>
                <a:cs typeface="+mn-cs"/>
              </a:rPr>
              <a:t>EventEmitter</a:t>
            </a:r>
            <a:r>
              <a:rPr lang="ru-RU" sz="1200" b="0" i="0" kern="1200" dirty="0" smtClean="0">
                <a:solidFill>
                  <a:schemeClr val="tx1"/>
                </a:solidFill>
                <a:effectLst/>
                <a:latin typeface="+mn-lt"/>
                <a:ea typeface="+mn-ea"/>
                <a:cs typeface="+mn-cs"/>
              </a:rPr>
              <a:t> для слежки над сотрудником. Интегрировать его в </a:t>
            </a:r>
            <a:r>
              <a:rPr lang="ru-RU" sz="1200" b="0" i="0" kern="1200" dirty="0" err="1" smtClean="0">
                <a:solidFill>
                  <a:schemeClr val="tx1"/>
                </a:solidFill>
                <a:effectLst/>
                <a:latin typeface="+mn-lt"/>
                <a:ea typeface="+mn-ea"/>
                <a:cs typeface="+mn-cs"/>
              </a:rPr>
              <a:t>reducer</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3042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поддерживает числовые литеральные типы</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Обычно, их используют для описания возможных значений какой-то конфигурации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В целом, такой вид использования литералов через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можно рассматривать как “ленивую” аналогию перечислений.</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4885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способен различать и значения типа </a:t>
            </a:r>
            <a:r>
              <a:rPr lang="en-US" sz="1200" b="0" i="0" kern="1200" dirty="0" smtClean="0">
                <a:solidFill>
                  <a:schemeClr val="tx1"/>
                </a:solidFill>
                <a:effectLst/>
                <a:latin typeface="+mn-lt"/>
                <a:ea typeface="+mn-ea"/>
                <a:cs typeface="+mn-cs"/>
              </a:rPr>
              <a:t>B</a:t>
            </a:r>
            <a:r>
              <a:rPr lang="ru-RU" sz="1200" b="0" i="0" kern="1200" dirty="0" err="1" smtClean="0">
                <a:solidFill>
                  <a:schemeClr val="tx1"/>
                </a:solidFill>
                <a:effectLst/>
                <a:latin typeface="+mn-lt"/>
                <a:ea typeface="+mn-ea"/>
                <a:cs typeface="+mn-cs"/>
              </a:rPr>
              <a:t>oolean</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Задание: написать функцию принимающую строку и флаг. Если флаг — это истина - функция должна возвращать массив из элементов строки. Если флаг - ложь, функция должна вернуть строку без пробелов. </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Вспомним пример с опциональными значениями</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a:p>
            <a:pPr marL="228600" indent="-228600">
              <a:buAutoNum type="arabicPeriod"/>
            </a:pPr>
            <a:endParaRPr lang="ru-RU"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Задание: переделать указанный пример на перегрузку. Стало ли проще?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9842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Урок 11</a:t>
            </a:r>
          </a:p>
          <a:p>
            <a:pPr marL="228600" indent="-228600">
              <a:buAutoNum type="arabicPeriod"/>
            </a:pPr>
            <a:r>
              <a:rPr lang="ru-RU" dirty="0" smtClean="0"/>
              <a:t>То</a:t>
            </a:r>
            <a:r>
              <a:rPr lang="ru-RU" baseline="0" dirty="0" smtClean="0"/>
              <a:t> в каком виде они там присутствуют мы узнаем позднее</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059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посмотрим на примерах*</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Перечисления без явных инициализаций должны либо идти первыми, либо сразу после константных свойств. Код ниже является недопустимым.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244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К константным значениям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относятся следующие: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определен первый член и он не имеет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член не имеет инициализатора и все идущие перед ним свойства также не имеют инициализатора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Если свойство перечисления инициализировано с помощью некоторой константы. К таким выражениям </a:t>
            </a:r>
            <a:r>
              <a:rPr lang="ru-RU" sz="1200" b="0" i="0" kern="1200" dirty="0" err="1" smtClean="0">
                <a:solidFill>
                  <a:schemeClr val="tx1"/>
                </a:solidFill>
                <a:effectLst/>
                <a:latin typeface="+mn-lt"/>
                <a:ea typeface="+mn-ea"/>
                <a:cs typeface="+mn-cs"/>
              </a:rPr>
              <a:t>отностятся</a:t>
            </a:r>
            <a:r>
              <a:rPr lang="ru-RU" sz="1200" b="0" i="0" kern="1200" dirty="0" smtClean="0">
                <a:solidFill>
                  <a:schemeClr val="tx1"/>
                </a:solidFill>
                <a:effectLst/>
                <a:latin typeface="+mn-lt"/>
                <a:ea typeface="+mn-ea"/>
                <a:cs typeface="+mn-cs"/>
              </a:rPr>
              <a:t>: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Литеральные выражения (явные значения строк и чисел) </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Ссылка на уже объявленное константное свойство (которое может и не принадлежать текущему перечислению)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Далее</a:t>
            </a:r>
            <a:r>
              <a:rPr lang="ru-RU" sz="1200" b="0" i="0" kern="1200" baseline="0" dirty="0" smtClean="0">
                <a:solidFill>
                  <a:schemeClr val="tx1"/>
                </a:solidFill>
                <a:effectLst/>
                <a:latin typeface="+mn-lt"/>
                <a:ea typeface="+mn-ea"/>
                <a:cs typeface="+mn-cs"/>
              </a:rPr>
              <a:t> пример с </a:t>
            </a:r>
            <a:r>
              <a:rPr lang="en-US" sz="1200" b="0" i="0" kern="1200" baseline="0" dirty="0" err="1" smtClean="0">
                <a:solidFill>
                  <a:schemeClr val="tx1"/>
                </a:solidFill>
                <a:effectLst/>
                <a:latin typeface="+mn-lt"/>
                <a:ea typeface="+mn-ea"/>
                <a:cs typeface="+mn-cs"/>
              </a:rPr>
              <a:t>enum</a:t>
            </a:r>
            <a:r>
              <a:rPr lang="en-US" sz="1200" b="0" i="0" kern="1200" baseline="0" dirty="0" smtClean="0">
                <a:solidFill>
                  <a:schemeClr val="tx1"/>
                </a:solidFill>
                <a:effectLst/>
                <a:latin typeface="+mn-lt"/>
                <a:ea typeface="+mn-ea"/>
                <a:cs typeface="+mn-cs"/>
              </a:rPr>
              <a:t> File Access*</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454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Существует специальное подмножество константных членов перечислений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Любого строкового литерала (“привет”, “мир”) </a:t>
            </a:r>
          </a:p>
          <a:p>
            <a:pPr rtl="0" fontAlgn="base"/>
            <a:r>
              <a:rPr lang="ru-RU" sz="1200" b="0" i="0" kern="1200" dirty="0" smtClean="0">
                <a:solidFill>
                  <a:schemeClr val="tx1"/>
                </a:solidFill>
                <a:effectLst/>
                <a:latin typeface="+mn-lt"/>
                <a:ea typeface="+mn-ea"/>
                <a:cs typeface="+mn-cs"/>
              </a:rPr>
              <a:t>Любого числа (0, 1) </a:t>
            </a:r>
          </a:p>
          <a:p>
            <a:pPr rtl="0" fontAlgn="base"/>
            <a:r>
              <a:rPr lang="ru-RU" sz="1200" b="0" i="0" kern="1200" dirty="0" smtClean="0">
                <a:solidFill>
                  <a:schemeClr val="tx1"/>
                </a:solidFill>
                <a:effectLst/>
                <a:latin typeface="+mn-lt"/>
                <a:ea typeface="+mn-ea"/>
                <a:cs typeface="+mn-cs"/>
              </a:rPr>
              <a:t>Любого отрицательного числа (-1, -2)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03093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Первое заключается в том, что такие свойства сами по себе становятся типами</a:t>
            </a:r>
            <a:r>
              <a:rPr lang="en-US" sz="1200" b="0" i="0" kern="1200" dirty="0" smtClean="0">
                <a:solidFill>
                  <a:schemeClr val="tx1"/>
                </a:solidFill>
                <a:effectLst/>
                <a:latin typeface="+mn-lt"/>
                <a:ea typeface="+mn-ea"/>
                <a:cs typeface="+mn-cs"/>
              </a:rPr>
              <a:t>*</a:t>
            </a:r>
          </a:p>
          <a:p>
            <a:pPr rtl="0" fontAlgn="base"/>
            <a:r>
              <a:rPr lang="ru-RU" sz="1200" b="0" i="0" kern="1200" dirty="0" smtClean="0">
                <a:solidFill>
                  <a:schemeClr val="tx1"/>
                </a:solidFill>
                <a:effectLst/>
                <a:latin typeface="+mn-lt"/>
                <a:ea typeface="+mn-ea"/>
                <a:cs typeface="+mn-cs"/>
              </a:rPr>
              <a:t>Вторым последствием является то, что такое перечисление на самом деле представляет из себя объединение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всех свойств </a:t>
            </a:r>
            <a:r>
              <a:rPr lang="ru-RU"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0151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a:t>
            </a:r>
          </a:p>
          <a:p>
            <a:pPr rtl="0" fontAlgn="base"/>
            <a:r>
              <a:rPr lang="ru-RU" sz="1200" b="0" i="0" kern="1200" dirty="0" smtClean="0">
                <a:solidFill>
                  <a:schemeClr val="tx1"/>
                </a:solidFill>
                <a:effectLst/>
                <a:latin typeface="+mn-lt"/>
                <a:ea typeface="+mn-ea"/>
                <a:cs typeface="+mn-cs"/>
              </a:rPr>
              <a:t>Не смотря на то что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являются реальными объектами, оператор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может работать немного иначе, чем может показаться на первый взгляд. Вместо этого, стоит использовать </a:t>
            </a:r>
            <a:r>
              <a:rPr lang="ru-RU" sz="1200" b="0" i="0" kern="1200" dirty="0" err="1" smtClean="0">
                <a:solidFill>
                  <a:schemeClr val="tx1"/>
                </a:solidFill>
                <a:effectLst/>
                <a:latin typeface="+mn-lt"/>
                <a:ea typeface="+mn-ea"/>
                <a:cs typeface="+mn-cs"/>
              </a:rPr>
              <a:t>keyof</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typeof</a:t>
            </a:r>
            <a:r>
              <a:rPr lang="ru-RU" sz="1200" b="0" i="0" kern="1200" dirty="0" smtClean="0">
                <a:solidFill>
                  <a:schemeClr val="tx1"/>
                </a:solidFill>
                <a:effectLst/>
                <a:latin typeface="+mn-lt"/>
                <a:ea typeface="+mn-ea"/>
                <a:cs typeface="+mn-cs"/>
              </a:rPr>
              <a:t> для того, чтобы получить тип, представляющий из себя ключи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в качестве </a:t>
            </a:r>
            <a:r>
              <a:rPr lang="ru-RU" sz="1200" b="0" i="0" kern="1200" dirty="0" err="1" smtClean="0">
                <a:solidFill>
                  <a:schemeClr val="tx1"/>
                </a:solidFill>
                <a:effectLst/>
                <a:latin typeface="+mn-lt"/>
                <a:ea typeface="+mn-ea"/>
                <a:cs typeface="+mn-cs"/>
              </a:rPr>
              <a:t>union</a:t>
            </a:r>
            <a:r>
              <a:rPr lang="ru-RU" sz="1200" b="0" i="0" kern="1200" dirty="0" smtClean="0">
                <a:solidFill>
                  <a:schemeClr val="tx1"/>
                </a:solidFill>
                <a:effectLst/>
                <a:latin typeface="+mn-lt"/>
                <a:ea typeface="+mn-ea"/>
                <a:cs typeface="+mn-cs"/>
              </a:rPr>
              <a:t> строк*</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65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Ввиду</a:t>
            </a:r>
            <a:r>
              <a:rPr lang="ru-RU" baseline="0" dirty="0" smtClean="0"/>
              <a:t> динамической природы языка </a:t>
            </a:r>
            <a:r>
              <a:rPr lang="en-US" baseline="0" dirty="0" smtClean="0"/>
              <a:t>JS</a:t>
            </a:r>
            <a:r>
              <a:rPr lang="ru-RU" baseline="0" dirty="0" smtClean="0"/>
              <a:t> есть гибридные типы</a:t>
            </a:r>
          </a:p>
          <a:p>
            <a:pPr marL="228600" indent="-228600">
              <a:buAutoNum type="arabicPeriod"/>
            </a:pPr>
            <a:r>
              <a:rPr lang="ru-RU" sz="1200" b="0" i="0" kern="1200" dirty="0" smtClean="0">
                <a:solidFill>
                  <a:schemeClr val="tx1"/>
                </a:solidFill>
                <a:effectLst/>
                <a:latin typeface="+mn-lt"/>
                <a:ea typeface="+mn-ea"/>
                <a:cs typeface="+mn-cs"/>
              </a:rPr>
              <a:t>Одним из таких примеров будет объект, который ведет себя одновременно и как функция и как объект с дополнительными свойствами*</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переделать пример с </a:t>
            </a:r>
            <a:r>
              <a:rPr lang="ru-RU" sz="1200" b="0" i="0" kern="1200" dirty="0" err="1" smtClean="0">
                <a:solidFill>
                  <a:schemeClr val="tx1"/>
                </a:solidFill>
                <a:effectLst/>
                <a:latin typeface="+mn-lt"/>
                <a:ea typeface="+mn-ea"/>
                <a:cs typeface="+mn-cs"/>
              </a:rPr>
              <a:t>мемоизацией</a:t>
            </a:r>
            <a:r>
              <a:rPr lang="ru-RU" sz="1200" b="0" i="0" kern="1200" dirty="0" smtClean="0">
                <a:solidFill>
                  <a:schemeClr val="tx1"/>
                </a:solidFill>
                <a:effectLst/>
                <a:latin typeface="+mn-lt"/>
                <a:ea typeface="+mn-ea"/>
                <a:cs typeface="+mn-cs"/>
              </a:rPr>
              <a:t>. Добавить возможность сброса </a:t>
            </a:r>
            <a:r>
              <a:rPr lang="ru-RU" sz="1200" b="0" i="0" kern="1200" dirty="0" err="1" smtClean="0">
                <a:solidFill>
                  <a:schemeClr val="tx1"/>
                </a:solidFill>
                <a:effectLst/>
                <a:latin typeface="+mn-lt"/>
                <a:ea typeface="+mn-ea"/>
                <a:cs typeface="+mn-cs"/>
              </a:rPr>
              <a:t>хеша</a:t>
            </a:r>
            <a:r>
              <a:rPr lang="ru-RU" sz="1200" b="0" i="0" kern="1200" dirty="0" smtClean="0">
                <a:solidFill>
                  <a:schemeClr val="tx1"/>
                </a:solidFill>
                <a:effectLst/>
                <a:latin typeface="+mn-lt"/>
                <a:ea typeface="+mn-ea"/>
                <a:cs typeface="+mn-cs"/>
              </a:rPr>
              <a:t>.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a:t>
            </a:r>
            <a:r>
              <a:rPr lang="ru-RU" sz="1200" b="0" i="0" kern="1200" dirty="0" err="1" smtClean="0">
                <a:solidFill>
                  <a:schemeClr val="tx1"/>
                </a:solidFill>
                <a:effectLst/>
                <a:latin typeface="+mn-lt"/>
                <a:ea typeface="+mn-ea"/>
                <a:cs typeface="+mn-cs"/>
              </a:rPr>
              <a:t>зведочкой</a:t>
            </a:r>
            <a:r>
              <a:rPr lang="ru-RU" sz="1200" b="0" i="0" kern="1200" dirty="0" smtClean="0">
                <a:solidFill>
                  <a:schemeClr val="tx1"/>
                </a:solidFill>
                <a:effectLst/>
                <a:latin typeface="+mn-lt"/>
                <a:ea typeface="+mn-ea"/>
                <a:cs typeface="+mn-cs"/>
              </a:rPr>
              <a:t>: реализовать </a:t>
            </a:r>
            <a:r>
              <a:rPr lang="ru-RU" sz="1200" b="0" i="0" kern="1200" dirty="0" err="1" smtClean="0">
                <a:solidFill>
                  <a:schemeClr val="tx1"/>
                </a:solidFill>
                <a:effectLst/>
                <a:latin typeface="+mn-lt"/>
                <a:ea typeface="+mn-ea"/>
                <a:cs typeface="+mn-cs"/>
              </a:rPr>
              <a:t>моковую</a:t>
            </a:r>
            <a:r>
              <a:rPr lang="ru-RU" sz="1200" b="0" i="0" kern="1200" dirty="0" smtClean="0">
                <a:solidFill>
                  <a:schemeClr val="tx1"/>
                </a:solidFill>
                <a:effectLst/>
                <a:latin typeface="+mn-lt"/>
                <a:ea typeface="+mn-ea"/>
                <a:cs typeface="+mn-cs"/>
              </a:rPr>
              <a:t> функцию </a:t>
            </a:r>
            <a:r>
              <a:rPr lang="ru-RU" sz="1200" b="0" i="0" kern="1200" dirty="0" err="1" smtClean="0">
                <a:solidFill>
                  <a:schemeClr val="tx1"/>
                </a:solidFill>
                <a:effectLst/>
                <a:latin typeface="+mn-lt"/>
                <a:ea typeface="+mn-ea"/>
                <a:cs typeface="+mn-cs"/>
              </a:rPr>
              <a:t>spy</a:t>
            </a:r>
            <a:r>
              <a:rPr lang="ru-RU" sz="1200" b="0" i="0" kern="1200" dirty="0" smtClean="0">
                <a:solidFill>
                  <a:schemeClr val="tx1"/>
                </a:solidFill>
                <a:effectLst/>
                <a:latin typeface="+mn-lt"/>
                <a:ea typeface="+mn-ea"/>
                <a:cs typeface="+mn-cs"/>
              </a:rPr>
              <a:t>.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6065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Однако, иногда требования могут быть довольно специфичные. Для того чтобы избежать генерацию дополнительного кода и уменьшить </a:t>
            </a:r>
            <a:r>
              <a:rPr lang="ru-RU" sz="1200" b="0" i="0" kern="1200" dirty="0" err="1" smtClean="0">
                <a:solidFill>
                  <a:schemeClr val="tx1"/>
                </a:solidFill>
                <a:effectLst/>
                <a:latin typeface="+mn-lt"/>
                <a:ea typeface="+mn-ea"/>
                <a:cs typeface="+mn-cs"/>
              </a:rPr>
              <a:t>импакт</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runtime</a:t>
            </a:r>
            <a:r>
              <a:rPr lang="ru-RU" sz="1200" b="0" i="0" kern="1200" dirty="0" smtClean="0">
                <a:solidFill>
                  <a:schemeClr val="tx1"/>
                </a:solidFill>
                <a:effectLst/>
                <a:latin typeface="+mn-lt"/>
                <a:ea typeface="+mn-ea"/>
                <a:cs typeface="+mn-cs"/>
              </a:rPr>
              <a:t>, можно использовать </a:t>
            </a:r>
            <a:r>
              <a:rPr lang="ru-RU" sz="1200" b="0" i="0" kern="1200" dirty="0" err="1" smtClean="0">
                <a:solidFill>
                  <a:schemeClr val="tx1"/>
                </a:solidFill>
                <a:effectLst/>
                <a:latin typeface="+mn-lt"/>
                <a:ea typeface="+mn-ea"/>
                <a:cs typeface="+mn-cs"/>
              </a:rPr>
              <a:t>const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enum</a:t>
            </a:r>
            <a:r>
              <a:rPr lang="ru-RU" sz="1200" b="0" i="0" kern="1200" dirty="0" smtClean="0">
                <a:solidFill>
                  <a:schemeClr val="tx1"/>
                </a:solidFill>
                <a:effectLst/>
                <a:latin typeface="+mn-lt"/>
                <a:ea typeface="+mn-ea"/>
                <a:cs typeface="+mn-cs"/>
              </a:rPr>
              <a:t>. Такие </a:t>
            </a:r>
            <a:r>
              <a:rPr lang="ru-RU" sz="1200" b="0" i="0" kern="1200" dirty="0" err="1" smtClean="0">
                <a:solidFill>
                  <a:schemeClr val="tx1"/>
                </a:solidFill>
                <a:effectLst/>
                <a:latin typeface="+mn-lt"/>
                <a:ea typeface="+mn-ea"/>
                <a:cs typeface="+mn-cs"/>
              </a:rPr>
              <a:t>перечесления</a:t>
            </a:r>
            <a:r>
              <a:rPr lang="ru-RU" sz="1200" b="0" i="0" kern="1200" dirty="0" smtClean="0">
                <a:solidFill>
                  <a:schemeClr val="tx1"/>
                </a:solidFill>
                <a:effectLst/>
                <a:latin typeface="+mn-lt"/>
                <a:ea typeface="+mn-ea"/>
                <a:cs typeface="+mn-cs"/>
              </a:rPr>
              <a:t> объявляются следующим образом</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00727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 с различием инициализаторов</a:t>
            </a:r>
            <a:r>
              <a:rPr lang="ru-RU" sz="1200" b="0" i="0" kern="1200" baseline="0" dirty="0" smtClean="0">
                <a:solidFill>
                  <a:schemeClr val="tx1"/>
                </a:solidFill>
                <a:effectLst/>
                <a:latin typeface="+mn-lt"/>
                <a:ea typeface="+mn-ea"/>
                <a:cs typeface="+mn-cs"/>
              </a:rPr>
              <a:t> для </a:t>
            </a:r>
            <a:r>
              <a:rPr lang="ru-RU" sz="1200" b="0" i="0" kern="1200" baseline="0" dirty="0" err="1" smtClean="0">
                <a:solidFill>
                  <a:schemeClr val="tx1"/>
                </a:solidFill>
                <a:effectLst/>
                <a:latin typeface="+mn-lt"/>
                <a:ea typeface="+mn-ea"/>
                <a:cs typeface="+mn-cs"/>
              </a:rPr>
              <a:t>амбиент</a:t>
            </a:r>
            <a:r>
              <a:rPr lang="ru-RU" sz="1200" b="0" i="0" kern="1200" baseline="0" dirty="0" smtClean="0">
                <a:solidFill>
                  <a:schemeClr val="tx1"/>
                </a:solidFill>
                <a:effectLst/>
                <a:latin typeface="+mn-lt"/>
                <a:ea typeface="+mn-ea"/>
                <a:cs typeface="+mn-cs"/>
              </a:rPr>
              <a:t> и обычных </a:t>
            </a:r>
            <a:r>
              <a:rPr lang="ru-RU" sz="1200" b="0" i="0" kern="1200" baseline="0" dirty="0" err="1" smtClean="0">
                <a:solidFill>
                  <a:schemeClr val="tx1"/>
                </a:solidFill>
                <a:effectLst/>
                <a:latin typeface="+mn-lt"/>
                <a:ea typeface="+mn-ea"/>
                <a:cs typeface="+mn-cs"/>
              </a:rPr>
              <a:t>енамов</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59056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Весомой частью разработки ПО является построение компонентов, которые не только имеют ясно выраженный и консистентный API, но также предоставляют возможность повторного использования (в строго необходимых рамках). Компоненты, дизайн которых оказывается полезным не только для текущих требований, но и для будущих, дадут системе все те необходимые качества, которые позволят называть её гибкой</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9471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 языках как C# и </a:t>
            </a:r>
            <a:r>
              <a:rPr lang="ru-RU" sz="1200" b="0" i="0" kern="1200" dirty="0" err="1" smtClean="0">
                <a:solidFill>
                  <a:schemeClr val="tx1"/>
                </a:solidFill>
                <a:effectLst/>
                <a:latin typeface="+mn-lt"/>
                <a:ea typeface="+mn-ea"/>
                <a:cs typeface="+mn-cs"/>
              </a:rPr>
              <a:t>Java</a:t>
            </a:r>
            <a:r>
              <a:rPr lang="ru-RU" sz="1200" b="0" i="0" kern="1200" dirty="0" smtClean="0">
                <a:solidFill>
                  <a:schemeClr val="tx1"/>
                </a:solidFill>
                <a:effectLst/>
                <a:latin typeface="+mn-lt"/>
                <a:ea typeface="+mn-ea"/>
                <a:cs typeface="+mn-cs"/>
              </a:rPr>
              <a:t>, одним из главных инструментов построения компонентов повторного использования являются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Что, по сути, предоставляет возможность создания компонента, способного к работе над широким перечнем данных, нежели только над определенным. Это также позволяет использовать такие компоненты в качестве сторонних библиотек, предоставляя свои структуры данных, которые удовлетворяют некоторым контрактам</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Для того чтобы начать, попробуем написать аналог программы </a:t>
            </a:r>
            <a:r>
              <a:rPr lang="ru-RU" sz="1200" b="0" i="0" kern="1200" dirty="0" err="1" smtClean="0">
                <a:solidFill>
                  <a:schemeClr val="tx1"/>
                </a:solidFill>
                <a:effectLst/>
                <a:latin typeface="+mn-lt"/>
                <a:ea typeface="+mn-ea"/>
                <a:cs typeface="+mn-cs"/>
              </a:rPr>
              <a:t>Hello</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World</a:t>
            </a:r>
            <a:r>
              <a:rPr lang="ru-RU" sz="1200" b="0" i="0" kern="1200" dirty="0" smtClean="0">
                <a:solidFill>
                  <a:schemeClr val="tx1"/>
                </a:solidFill>
                <a:effectLst/>
                <a:latin typeface="+mn-lt"/>
                <a:ea typeface="+mn-ea"/>
                <a:cs typeface="+mn-cs"/>
              </a:rPr>
              <a:t> для </a:t>
            </a:r>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Напишем функцию </a:t>
            </a:r>
            <a:r>
              <a:rPr lang="ru-RU" sz="1200" b="0" i="0" kern="1200" dirty="0" err="1" smtClean="0">
                <a:solidFill>
                  <a:schemeClr val="tx1"/>
                </a:solidFill>
                <a:effectLst/>
                <a:latin typeface="+mn-lt"/>
                <a:ea typeface="+mn-ea"/>
                <a:cs typeface="+mn-cs"/>
              </a:rPr>
              <a:t>identity</a:t>
            </a:r>
            <a:r>
              <a:rPr lang="ru-RU" sz="1200" b="0" i="0" kern="1200" dirty="0" smtClean="0">
                <a:solidFill>
                  <a:schemeClr val="tx1"/>
                </a:solidFill>
                <a:effectLst/>
                <a:latin typeface="+mn-lt"/>
                <a:ea typeface="+mn-ea"/>
                <a:cs typeface="+mn-cs"/>
              </a:rPr>
              <a:t>, такая функция вернет все, что было передано в неё в качестве аргумента.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7110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Посмотрим на пример*</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функцию фильтрации массива.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функцию сортировки массива используя прошлый пример с интерфейсами.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693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Примеры</a:t>
            </a:r>
            <a:r>
              <a:rPr lang="ru-RU" sz="1200" b="0" i="0" kern="1200" baseline="0" dirty="0" smtClean="0">
                <a:solidFill>
                  <a:schemeClr val="tx1"/>
                </a:solidFill>
                <a:effectLst/>
                <a:latin typeface="+mn-lt"/>
                <a:ea typeface="+mn-ea"/>
                <a:cs typeface="+mn-cs"/>
              </a:rPr>
              <a:t> плюс интерфейс с </a:t>
            </a:r>
            <a:r>
              <a:rPr lang="ru-RU" sz="1200" b="0" i="0" kern="1200" baseline="0" dirty="0" err="1" smtClean="0">
                <a:solidFill>
                  <a:schemeClr val="tx1"/>
                </a:solidFill>
                <a:effectLst/>
                <a:latin typeface="+mn-lt"/>
                <a:ea typeface="+mn-ea"/>
                <a:cs typeface="+mn-cs"/>
              </a:rPr>
              <a:t>колабл</a:t>
            </a:r>
            <a:r>
              <a:rPr lang="ru-RU" sz="1200" b="0" i="0" kern="1200" baseline="0" dirty="0" smtClean="0">
                <a:solidFill>
                  <a:schemeClr val="tx1"/>
                </a:solidFill>
                <a:effectLst/>
                <a:latin typeface="+mn-lt"/>
                <a:ea typeface="+mn-ea"/>
                <a:cs typeface="+mn-cs"/>
              </a:rPr>
              <a:t>*</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Box</a:t>
            </a:r>
            <a:r>
              <a:rPr lang="ru-RU" sz="1200" b="0" i="0" kern="1200" dirty="0" smtClean="0">
                <a:solidFill>
                  <a:schemeClr val="tx1"/>
                </a:solidFill>
                <a:effectLst/>
                <a:latin typeface="+mn-lt"/>
                <a:ea typeface="+mn-ea"/>
                <a:cs typeface="+mn-cs"/>
              </a:rPr>
              <a:t> интерфейс с методами </a:t>
            </a:r>
            <a:r>
              <a:rPr lang="ru-RU" sz="1200" b="0" i="0" kern="1200" dirty="0" err="1" smtClean="0">
                <a:solidFill>
                  <a:schemeClr val="tx1"/>
                </a:solidFill>
                <a:effectLst/>
                <a:latin typeface="+mn-lt"/>
                <a:ea typeface="+mn-ea"/>
                <a:cs typeface="+mn-cs"/>
              </a:rPr>
              <a:t>set</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get</a:t>
            </a:r>
            <a:r>
              <a:rPr lang="ru-RU" sz="1200" b="0" i="0" kern="1200" dirty="0" smtClean="0">
                <a:solidFill>
                  <a:schemeClr val="tx1"/>
                </a:solidFill>
                <a:effectLst/>
                <a:latin typeface="+mn-lt"/>
                <a:ea typeface="+mn-ea"/>
                <a:cs typeface="+mn-cs"/>
              </a:rPr>
              <a:t> для пояснения сказанного выше. </a:t>
            </a: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0244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Показать примеры*</a:t>
            </a:r>
          </a:p>
          <a:p>
            <a:pPr rtl="0" fontAlgn="base"/>
            <a:r>
              <a:rPr lang="en-US" sz="1200" b="0" i="0" kern="1200" dirty="0" smtClean="0">
                <a:solidFill>
                  <a:schemeClr val="tx1"/>
                </a:solidFill>
                <a:effectLst/>
                <a:latin typeface="+mn-lt"/>
                <a:ea typeface="+mn-ea"/>
                <a:cs typeface="+mn-cs"/>
              </a:rPr>
              <a:t>Generic</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определяет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сторону класса</a:t>
            </a:r>
          </a:p>
          <a:p>
            <a:pPr rtl="0" fontAlgn="base"/>
            <a:endParaRPr lang="ru-RU" sz="1200" b="0" i="0" kern="1200" baseline="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реализовать класс Очередь. Использовать данный класс вместе с классом сотрудника. </a:t>
            </a:r>
          </a:p>
          <a:p>
            <a:pPr rtl="0" fontAlgn="base"/>
            <a:r>
              <a:rPr lang="ru-RU" sz="1200" b="0" i="0" kern="1200" dirty="0" smtClean="0">
                <a:solidFill>
                  <a:schemeClr val="tx1"/>
                </a:solidFill>
                <a:effectLst/>
                <a:latin typeface="+mn-lt"/>
                <a:ea typeface="+mn-ea"/>
                <a:cs typeface="+mn-cs"/>
              </a:rPr>
              <a:t>Задание со звездочкой: реализовать класс Двусвязный список. Также использовать данный класс с классом сотрудника. </a:t>
            </a:r>
          </a:p>
          <a:p>
            <a:pPr rtl="0" fontAlgn="base"/>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121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Задание: дать контракт модели в “Очередь” которая заставляет сущности иметь </a:t>
            </a:r>
            <a:r>
              <a:rPr lang="ru-RU" sz="1200" b="0" i="0" kern="1200" dirty="0" err="1" smtClean="0">
                <a:solidFill>
                  <a:schemeClr val="tx1"/>
                </a:solidFill>
                <a:effectLst/>
                <a:latin typeface="+mn-lt"/>
                <a:ea typeface="+mn-ea"/>
                <a:cs typeface="+mn-cs"/>
              </a:rPr>
              <a:t>id</a:t>
            </a:r>
            <a:r>
              <a:rPr lang="ru-RU" sz="1200" b="0" i="0" kern="1200" dirty="0" smtClean="0">
                <a:solidFill>
                  <a:schemeClr val="tx1"/>
                </a:solidFill>
                <a:effectLst/>
                <a:latin typeface="+mn-lt"/>
                <a:ea typeface="+mn-ea"/>
                <a:cs typeface="+mn-cs"/>
              </a:rPr>
              <a:t>. Реализовать метод </a:t>
            </a:r>
            <a:r>
              <a:rPr lang="ru-RU" sz="1200" b="0" i="0" kern="1200" dirty="0" err="1" smtClean="0">
                <a:solidFill>
                  <a:schemeClr val="tx1"/>
                </a:solidFill>
                <a:effectLst/>
                <a:latin typeface="+mn-lt"/>
                <a:ea typeface="+mn-ea"/>
                <a:cs typeface="+mn-cs"/>
              </a:rPr>
              <a:t>findAndPop</a:t>
            </a:r>
            <a:r>
              <a:rPr lang="ru-RU" sz="1200" b="0" i="0" kern="1200" dirty="0" smtClean="0">
                <a:solidFill>
                  <a:schemeClr val="tx1"/>
                </a:solidFill>
                <a:effectLst/>
                <a:latin typeface="+mn-lt"/>
                <a:ea typeface="+mn-ea"/>
                <a:cs typeface="+mn-cs"/>
              </a:rPr>
              <a:t> который возвращает найденный элемент и удаляет его из очереди. </a:t>
            </a:r>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метод </a:t>
            </a:r>
            <a:r>
              <a:rPr lang="ru-RU" sz="1200" b="0" i="0" kern="1200" dirty="0" err="1" smtClean="0">
                <a:solidFill>
                  <a:schemeClr val="tx1"/>
                </a:solidFill>
                <a:effectLst/>
                <a:latin typeface="+mn-lt"/>
                <a:ea typeface="+mn-ea"/>
                <a:cs typeface="+mn-cs"/>
              </a:rPr>
              <a:t>reduce</a:t>
            </a:r>
            <a:r>
              <a:rPr lang="ru-RU" sz="1200" b="0" i="0" kern="1200" dirty="0" smtClean="0">
                <a:solidFill>
                  <a:schemeClr val="tx1"/>
                </a:solidFill>
                <a:effectLst/>
                <a:latin typeface="+mn-lt"/>
                <a:ea typeface="+mn-ea"/>
                <a:cs typeface="+mn-cs"/>
              </a:rPr>
              <a:t>.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Помимо того, что </a:t>
            </a:r>
            <a:r>
              <a:rPr lang="ru-RU" sz="1200" b="0" i="0" kern="1200" dirty="0" err="1" smtClean="0">
                <a:solidFill>
                  <a:schemeClr val="tx1"/>
                </a:solidFill>
                <a:effectLst/>
                <a:latin typeface="+mn-lt"/>
                <a:ea typeface="+mn-ea"/>
                <a:cs typeface="+mn-cs"/>
              </a:rPr>
              <a:t>type</a:t>
            </a:r>
            <a:r>
              <a:rPr lang="ru-RU" sz="1200" b="0" i="0" kern="1200" dirty="0" smtClean="0">
                <a:solidFill>
                  <a:schemeClr val="tx1"/>
                </a:solidFill>
                <a:effectLst/>
                <a:latin typeface="+mn-lt"/>
                <a:ea typeface="+mn-ea"/>
                <a:cs typeface="+mn-cs"/>
              </a:rPr>
              <a:t> параметров может быть несколько, мы можем связывать их между собой</a:t>
            </a:r>
            <a:r>
              <a:rPr lang="en-US" sz="1200" b="0" i="0" kern="1200" dirty="0" smtClean="0">
                <a:solidFill>
                  <a:schemeClr val="tx1"/>
                </a:solidFill>
                <a:effectLst/>
                <a:latin typeface="+mn-lt"/>
                <a:ea typeface="+mn-ea"/>
                <a:cs typeface="+mn-cs"/>
              </a:rPr>
              <a:t>*</a:t>
            </a: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реализовать вариант функции которая способна возвращать более вложенные свойства (остановимся на 2-х уровнях). </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При создании фабрик некоторых классов, очень важным является ссылка на конструктор-функции (ввиду использования </a:t>
            </a:r>
            <a:r>
              <a:rPr lang="ru-RU" sz="1200" b="0" i="0" kern="1200" dirty="0" err="1" smtClean="0">
                <a:solidFill>
                  <a:schemeClr val="tx1"/>
                </a:solidFill>
                <a:effectLst/>
                <a:latin typeface="+mn-lt"/>
                <a:ea typeface="+mn-ea"/>
                <a:cs typeface="+mn-cs"/>
              </a:rPr>
              <a:t>new</a:t>
            </a:r>
            <a:r>
              <a:rPr lang="ru-RU"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35921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kern="1200" dirty="0" smtClean="0">
                <a:solidFill>
                  <a:schemeClr val="tx1"/>
                </a:solidFill>
                <a:effectLst/>
                <a:latin typeface="+mn-lt"/>
                <a:ea typeface="+mn-ea"/>
                <a:cs typeface="+mn-cs"/>
              </a:rPr>
              <a:t>Во всех примерах выше имена </a:t>
            </a:r>
            <a:r>
              <a:rPr lang="ru-RU" sz="1200" b="0" i="0" kern="1200" dirty="0" err="1" smtClean="0">
                <a:solidFill>
                  <a:schemeClr val="tx1"/>
                </a:solidFill>
                <a:effectLst/>
                <a:latin typeface="+mn-lt"/>
                <a:ea typeface="+mn-ea"/>
                <a:cs typeface="+mn-cs"/>
              </a:rPr>
              <a:t>generic</a:t>
            </a:r>
            <a:r>
              <a:rPr lang="ru-RU" sz="1200" b="0" i="0" kern="1200" dirty="0" smtClean="0">
                <a:solidFill>
                  <a:schemeClr val="tx1"/>
                </a:solidFill>
                <a:effectLst/>
                <a:latin typeface="+mn-lt"/>
                <a:ea typeface="+mn-ea"/>
                <a:cs typeface="+mn-cs"/>
              </a:rPr>
              <a:t> использовались в однобуквенном виде. Это не является хорошей практикой,</a:t>
            </a:r>
            <a:endParaRPr lang="en-US" sz="1200" b="0" i="0" kern="1200" dirty="0" smtClean="0">
              <a:solidFill>
                <a:schemeClr val="tx1"/>
              </a:solidFill>
              <a:effectLst/>
              <a:latin typeface="+mn-lt"/>
              <a:ea typeface="+mn-ea"/>
              <a:cs typeface="+mn-cs"/>
            </a:endParaRPr>
          </a:p>
          <a:p>
            <a:pPr rtl="0" fontAlgn="base"/>
            <a:endParaRPr lang="en-US" sz="1200" b="0" i="0" kern="1200" dirty="0" smtClean="0">
              <a:solidFill>
                <a:schemeClr val="tx1"/>
              </a:solidFill>
              <a:effectLst/>
              <a:latin typeface="+mn-lt"/>
              <a:ea typeface="+mn-ea"/>
              <a:cs typeface="+mn-cs"/>
            </a:endParaRPr>
          </a:p>
          <a:p>
            <a:pPr rtl="0" fontAlgn="base"/>
            <a:r>
              <a:rPr lang="ru-RU" sz="1200" b="0" i="0" kern="1200" dirty="0" err="1" smtClean="0">
                <a:solidFill>
                  <a:schemeClr val="tx1"/>
                </a:solidFill>
                <a:effectLst/>
                <a:latin typeface="+mn-lt"/>
                <a:ea typeface="+mn-ea"/>
                <a:cs typeface="+mn-cs"/>
              </a:rPr>
              <a:t>Generics</a:t>
            </a:r>
            <a:r>
              <a:rPr lang="ru-RU" sz="1200" b="0" i="0" kern="1200" dirty="0" smtClean="0">
                <a:solidFill>
                  <a:schemeClr val="tx1"/>
                </a:solidFill>
                <a:effectLst/>
                <a:latin typeface="+mn-lt"/>
                <a:ea typeface="+mn-ea"/>
                <a:cs typeface="+mn-cs"/>
              </a:rPr>
              <a:t> усложняют код, некоторые языки (например </a:t>
            </a:r>
            <a:r>
              <a:rPr lang="ru-RU" sz="1200" b="0" i="0" kern="1200" dirty="0" err="1" smtClean="0">
                <a:solidFill>
                  <a:schemeClr val="tx1"/>
                </a:solidFill>
                <a:effectLst/>
                <a:latin typeface="+mn-lt"/>
                <a:ea typeface="+mn-ea"/>
                <a:cs typeface="+mn-cs"/>
              </a:rPr>
              <a:t>Golang</a:t>
            </a:r>
            <a:r>
              <a:rPr lang="ru-RU" sz="1200" b="0" i="0" kern="1200" dirty="0" smtClean="0">
                <a:solidFill>
                  <a:schemeClr val="tx1"/>
                </a:solidFill>
                <a:effectLst/>
                <a:latin typeface="+mn-lt"/>
                <a:ea typeface="+mn-ea"/>
                <a:cs typeface="+mn-cs"/>
              </a:rPr>
              <a:t>) не включают в себя данную конструкцию из-за той нагрузки, которую они дают на синтаксис и восприятие.</a:t>
            </a:r>
            <a:r>
              <a:rPr lang="en-US" sz="1200" b="0" i="0" kern="1200" dirty="0" smtClean="0">
                <a:solidFill>
                  <a:schemeClr val="tx1"/>
                </a:solidFill>
                <a:effectLst/>
                <a:latin typeface="+mn-lt"/>
                <a:ea typeface="+mn-ea"/>
                <a:cs typeface="+mn-cs"/>
              </a:rPr>
              <a:t>*</a:t>
            </a:r>
            <a:endParaRPr lang="ru-RU" sz="1200" b="0" i="0" kern="1200" dirty="0" smtClean="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08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Помимо наследования от других интерфейсов, последние также способны наследоваться и от классов</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Приватные</a:t>
            </a:r>
            <a:r>
              <a:rPr lang="ru-RU" baseline="0" dirty="0" smtClean="0"/>
              <a:t> члены также наследуются (интерфейс может быть реализован только самим наследником)</a:t>
            </a:r>
          </a:p>
          <a:p>
            <a:pPr marL="228600" indent="-228600">
              <a:buAutoNum type="arabicPeriod"/>
            </a:pPr>
            <a:r>
              <a:rPr lang="ru-RU" baseline="0" dirty="0" smtClean="0"/>
              <a:t>Таким образом достигается более строгая типизация и более конкретный контракт*</a:t>
            </a:r>
          </a:p>
          <a:p>
            <a:pPr marL="228600" indent="-228600">
              <a:buAutoNum type="arabicPeriod"/>
            </a:pPr>
            <a:r>
              <a:rPr lang="ru-RU" baseline="0" dirty="0" smtClean="0"/>
              <a:t>Минусы</a:t>
            </a:r>
            <a:r>
              <a:rPr lang="en-US" baseline="0" dirty="0" smtClean="0"/>
              <a:t>:</a:t>
            </a:r>
          </a:p>
          <a:p>
            <a:pPr marL="228600" indent="-228600">
              <a:buAutoNum type="arabicPeriod"/>
            </a:pPr>
            <a:r>
              <a:rPr lang="ru-RU" sz="1200" b="0" i="0" kern="1200" dirty="0" smtClean="0">
                <a:solidFill>
                  <a:schemeClr val="tx1"/>
                </a:solidFill>
                <a:effectLst/>
                <a:latin typeface="+mn-lt"/>
                <a:ea typeface="+mn-ea"/>
                <a:cs typeface="+mn-cs"/>
              </a:rPr>
              <a:t>Повышение </a:t>
            </a:r>
            <a:r>
              <a:rPr lang="ru-RU" sz="1200" b="0" i="0" kern="1200" dirty="0" err="1" smtClean="0">
                <a:solidFill>
                  <a:schemeClr val="tx1"/>
                </a:solidFill>
                <a:effectLst/>
                <a:latin typeface="+mn-lt"/>
                <a:ea typeface="+mn-ea"/>
                <a:cs typeface="+mn-cs"/>
              </a:rPr>
              <a:t>связаности</a:t>
            </a:r>
            <a:r>
              <a:rPr lang="ru-RU" sz="1200" b="0" i="0" kern="1200" dirty="0" smtClean="0">
                <a:solidFill>
                  <a:schemeClr val="tx1"/>
                </a:solidFill>
                <a:effectLst/>
                <a:latin typeface="+mn-lt"/>
                <a:ea typeface="+mn-ea"/>
                <a:cs typeface="+mn-cs"/>
              </a:rPr>
              <a:t> кода</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Нарушение инкапсуляции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Связь на конкретную реализацию (базовый класс)</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2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Урок</a:t>
            </a:r>
            <a:r>
              <a:rPr lang="ru-RU" sz="1200" b="0" i="0" kern="1200" baseline="0" dirty="0" smtClean="0">
                <a:solidFill>
                  <a:schemeClr val="tx1"/>
                </a:solidFill>
                <a:effectLst/>
                <a:latin typeface="+mn-lt"/>
                <a:ea typeface="+mn-ea"/>
                <a:cs typeface="+mn-cs"/>
              </a:rPr>
              <a:t> 8</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Функции — это фундаментальные кирпичики любого приложения на </a:t>
            </a:r>
            <a:r>
              <a:rPr lang="ru-RU" sz="1200" b="0" i="0" kern="1200" dirty="0" err="1" smtClean="0">
                <a:solidFill>
                  <a:schemeClr val="tx1"/>
                </a:solidFill>
                <a:effectLst/>
                <a:latin typeface="+mn-lt"/>
                <a:ea typeface="+mn-ea"/>
                <a:cs typeface="+mn-cs"/>
              </a:rPr>
              <a:t>JavaScript</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Они описывают то, как приложение делится на слои абстракций, они </a:t>
            </a:r>
            <a:r>
              <a:rPr lang="ru-RU" sz="1200" b="0" i="0" kern="1200" dirty="0" err="1" smtClean="0">
                <a:solidFill>
                  <a:schemeClr val="tx1"/>
                </a:solidFill>
                <a:effectLst/>
                <a:latin typeface="+mn-lt"/>
                <a:ea typeface="+mn-ea"/>
                <a:cs typeface="+mn-cs"/>
              </a:rPr>
              <a:t>мимикрируют</a:t>
            </a:r>
            <a:r>
              <a:rPr lang="ru-RU" sz="1200" b="0" i="0" kern="1200" dirty="0" smtClean="0">
                <a:solidFill>
                  <a:schemeClr val="tx1"/>
                </a:solidFill>
                <a:effectLst/>
                <a:latin typeface="+mn-lt"/>
                <a:ea typeface="+mn-ea"/>
                <a:cs typeface="+mn-cs"/>
              </a:rPr>
              <a:t> классы, скрывают поведения и реализуют модули</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 В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при наличии классов, пространств имен и модулей, функции занимают ключевую роль, особенно при описании конкретных реализаций.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также добавляет некоторые новые возможности к стандартным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функциям, делая работу с ними еще проще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качестве отправной точки, нужно рассмотреть способы объявления функций в </a:t>
            </a:r>
            <a:r>
              <a:rPr lang="ru-RU" sz="1200" b="0" i="0" kern="1200" dirty="0" err="1" smtClean="0">
                <a:solidFill>
                  <a:schemeClr val="tx1"/>
                </a:solidFill>
                <a:effectLst/>
                <a:latin typeface="+mn-lt"/>
                <a:ea typeface="+mn-ea"/>
                <a:cs typeface="+mn-cs"/>
              </a:rPr>
              <a:t>TypeScript</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73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Мы можем указывать тип каждого аргумента функции и также её возвращаемого значения.</a:t>
            </a:r>
            <a:r>
              <a:rPr lang="en-US" sz="1200" b="0" i="0" kern="1200" dirty="0" smtClean="0">
                <a:solidFill>
                  <a:schemeClr val="tx1"/>
                </a:solidFill>
                <a:effectLst/>
                <a:latin typeface="+mn-lt"/>
                <a:ea typeface="+mn-ea"/>
                <a:cs typeface="+mn-cs"/>
              </a:rPr>
              <a:t> *</a:t>
            </a:r>
          </a:p>
          <a:p>
            <a:pPr marL="228600" indent="-228600">
              <a:buAutoNum type="arabicPeriod"/>
            </a:pP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TypeScript</a:t>
            </a:r>
            <a:r>
              <a:rPr lang="ru-RU" sz="1200" b="0" i="0" kern="1200" dirty="0" smtClean="0">
                <a:solidFill>
                  <a:schemeClr val="tx1"/>
                </a:solidFill>
                <a:effectLst/>
                <a:latin typeface="+mn-lt"/>
                <a:ea typeface="+mn-ea"/>
                <a:cs typeface="+mn-cs"/>
              </a:rPr>
              <a:t> может сам вычислить тип последнего исходя из выражения в </a:t>
            </a:r>
            <a:r>
              <a:rPr lang="ru-RU" sz="1200" b="0" i="0" kern="1200" dirty="0" err="1" smtClean="0">
                <a:solidFill>
                  <a:schemeClr val="tx1"/>
                </a:solidFill>
                <a:effectLst/>
                <a:latin typeface="+mn-lt"/>
                <a:ea typeface="+mn-ea"/>
                <a:cs typeface="+mn-cs"/>
              </a:rPr>
              <a:t>return</a:t>
            </a:r>
            <a:r>
              <a:rPr lang="ru-RU" sz="1200" b="0" i="0" kern="1200" dirty="0" smtClean="0">
                <a:solidFill>
                  <a:schemeClr val="tx1"/>
                </a:solidFill>
                <a:effectLst/>
                <a:latin typeface="+mn-lt"/>
                <a:ea typeface="+mn-ea"/>
                <a:cs typeface="+mn-cs"/>
              </a:rPr>
              <a:t>, поэтому это вовсе не обязательно. Подробнее про механизм вывода типов будет рассказано позднее</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Помимо описания типов уже существующей функции мы можем описать тип самой функции в отрыве от её конкретной реализации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Для заметки, только аргументы функции и тип возвращаемого значения формируют её тип. Переменные лексического окружения не поддаются описанию ввиду того, что они не являются частью API функции, по факту их можно рассматривать как скрытое состояние или аналог приватных членов</a:t>
            </a:r>
            <a:r>
              <a:rPr lang="en-US" sz="1200" b="0" i="0" kern="1200" dirty="0" smtClean="0">
                <a:solidFill>
                  <a:schemeClr val="tx1"/>
                </a:solidFill>
                <a:effectLst/>
                <a:latin typeface="+mn-lt"/>
                <a:ea typeface="+mn-ea"/>
                <a:cs typeface="+mn-cs"/>
              </a:rPr>
              <a:t>*</a:t>
            </a: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07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число параметров, переданных функции должно совпадать с числом параметров в этой функции объявленных</a:t>
            </a:r>
            <a:r>
              <a:rPr lang="en-US" sz="1200" b="0" i="0" kern="1200" dirty="0" smtClean="0">
                <a:solidFill>
                  <a:schemeClr val="tx1"/>
                </a:solidFill>
                <a:effectLst/>
                <a:latin typeface="+mn-lt"/>
                <a:ea typeface="+mn-ea"/>
                <a:cs typeface="+mn-cs"/>
              </a:rPr>
              <a:t> (null, undefined)*</a:t>
            </a: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каждый аргумент функции является опциональным</a:t>
            </a:r>
            <a:r>
              <a:rPr lang="en-US" sz="1200" b="0" i="0" kern="120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t>
            </a:r>
            <a:r>
              <a:rPr lang="ru-RU" sz="1200" b="0" i="0" kern="1200" baseline="0" dirty="0" smtClean="0">
                <a:solidFill>
                  <a:schemeClr val="tx1"/>
                </a:solidFill>
                <a:effectLst/>
                <a:latin typeface="+mn-lt"/>
                <a:ea typeface="+mn-ea"/>
                <a:cs typeface="+mn-cs"/>
              </a:rPr>
              <a:t>не переданные становятся </a:t>
            </a:r>
            <a:r>
              <a:rPr lang="en-US" sz="1200" b="0" i="0" kern="1200" baseline="0" dirty="0" smtClean="0">
                <a:solidFill>
                  <a:schemeClr val="tx1"/>
                </a:solidFill>
                <a:effectLst/>
                <a:latin typeface="+mn-lt"/>
                <a:ea typeface="+mn-ea"/>
                <a:cs typeface="+mn-cs"/>
              </a:rPr>
              <a:t>undefined</a:t>
            </a:r>
            <a:endParaRPr lang="en-US" sz="1200" b="0" i="0" kern="1200" dirty="0" smtClean="0">
              <a:solidFill>
                <a:schemeClr val="tx1"/>
              </a:solidFill>
              <a:effectLst/>
              <a:latin typeface="+mn-lt"/>
              <a:ea typeface="+mn-ea"/>
              <a:cs typeface="+mn-cs"/>
            </a:endParaRPr>
          </a:p>
          <a:p>
            <a:pPr marL="228600" indent="-228600">
              <a:buAutoNum type="arabicPeriod"/>
            </a:pPr>
            <a:r>
              <a:rPr lang="ru-RU" dirty="0" smtClean="0"/>
              <a:t>Далее</a:t>
            </a:r>
            <a:r>
              <a:rPr lang="ru-RU" baseline="0" dirty="0" smtClean="0"/>
              <a:t> про синтаксис</a:t>
            </a:r>
            <a:r>
              <a:rPr lang="en-US" baseline="0" dirty="0" smtClean="0"/>
              <a:t> </a:t>
            </a:r>
            <a:r>
              <a:rPr lang="ru-RU" baseline="0" dirty="0" smtClean="0"/>
              <a:t>опциональных аргументов</a:t>
            </a:r>
            <a:r>
              <a:rPr lang="en-US" baseline="0" dirty="0" smtClean="0"/>
              <a:t>*</a:t>
            </a:r>
            <a:endParaRPr lang="ru-RU" baseline="0" dirty="0" smtClean="0"/>
          </a:p>
          <a:p>
            <a:pPr marL="228600" indent="-228600">
              <a:buAutoNum type="arabicPeriod"/>
            </a:pPr>
            <a:r>
              <a:rPr lang="ru-RU" baseline="0" dirty="0" smtClean="0"/>
              <a:t>И про значения по умолчанию*</a:t>
            </a:r>
          </a:p>
          <a:p>
            <a:pPr marL="228600" indent="-228600">
              <a:buAutoNum type="arabicPeriod"/>
            </a:pPr>
            <a:r>
              <a:rPr lang="ru-RU" baseline="0" dirty="0" smtClean="0"/>
              <a:t>Показать то что функции с дефолтными значениями совместимы с функциями с опциональными*</a:t>
            </a:r>
          </a:p>
          <a:p>
            <a:pPr marL="228600" indent="-228600">
              <a:buAutoNum type="arabicPeriod"/>
            </a:pPr>
            <a:r>
              <a:rPr lang="ru-RU" sz="1200" b="0" i="0" kern="1200" dirty="0" smtClean="0">
                <a:solidFill>
                  <a:schemeClr val="tx1"/>
                </a:solidFill>
                <a:effectLst/>
                <a:latin typeface="+mn-lt"/>
                <a:ea typeface="+mn-ea"/>
                <a:cs typeface="+mn-cs"/>
              </a:rPr>
              <a:t>В отличии от опциональных аргументов, аргументы со значениями по умолчанию не должны быть перечислены после обязательны аргументов*</a:t>
            </a:r>
          </a:p>
          <a:p>
            <a:pPr marL="228600" indent="-228600">
              <a:buAutoNum type="arabicPeriod"/>
            </a:pPr>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написать </a:t>
            </a:r>
            <a:r>
              <a:rPr lang="ru-RU" sz="1200" b="0" i="0" kern="1200" dirty="0" err="1" smtClean="0">
                <a:solidFill>
                  <a:schemeClr val="tx1"/>
                </a:solidFill>
                <a:effectLst/>
                <a:latin typeface="+mn-lt"/>
                <a:ea typeface="+mn-ea"/>
                <a:cs typeface="+mn-cs"/>
              </a:rPr>
              <a:t>кэррируемый</a:t>
            </a:r>
            <a:r>
              <a:rPr lang="ru-RU" sz="1200" b="0" i="0" kern="1200" dirty="0" smtClean="0">
                <a:solidFill>
                  <a:schemeClr val="tx1"/>
                </a:solidFill>
                <a:effectLst/>
                <a:latin typeface="+mn-lt"/>
                <a:ea typeface="+mn-ea"/>
                <a:cs typeface="+mn-cs"/>
              </a:rPr>
              <a:t> вариант функции суммы </a:t>
            </a:r>
          </a:p>
          <a:p>
            <a:pPr rtl="0" fontAlgn="base"/>
            <a:endParaRPr lang="ru-RU" sz="1200" b="0" i="0" kern="1200" dirty="0" smtClean="0">
              <a:solidFill>
                <a:schemeClr val="tx1"/>
              </a:solidFill>
              <a:effectLst/>
              <a:latin typeface="+mn-lt"/>
              <a:ea typeface="+mn-ea"/>
              <a:cs typeface="+mn-cs"/>
            </a:endParaRPr>
          </a:p>
          <a:p>
            <a:pPr rtl="0" fontAlgn="base"/>
            <a:r>
              <a:rPr lang="ru-RU" sz="1200" b="0" i="0" kern="1200" dirty="0" smtClean="0">
                <a:solidFill>
                  <a:schemeClr val="tx1"/>
                </a:solidFill>
                <a:effectLst/>
                <a:latin typeface="+mn-lt"/>
                <a:ea typeface="+mn-ea"/>
                <a:cs typeface="+mn-cs"/>
              </a:rPr>
              <a:t>Задание со звездочкой: добиться следующего поведения </a:t>
            </a:r>
            <a:r>
              <a:rPr lang="ru-RU" sz="1200" b="0" i="0" kern="1200" dirty="0" err="1" smtClean="0">
                <a:solidFill>
                  <a:schemeClr val="tx1"/>
                </a:solidFill>
                <a:effectLst/>
                <a:latin typeface="+mn-lt"/>
                <a:ea typeface="+mn-ea"/>
                <a:cs typeface="+mn-cs"/>
              </a:rPr>
              <a:t>sum</a:t>
            </a:r>
            <a:r>
              <a:rPr lang="ru-RU" sz="1200" b="0" i="0" kern="1200" dirty="0" smtClean="0">
                <a:solidFill>
                  <a:schemeClr val="tx1"/>
                </a:solidFill>
                <a:effectLst/>
                <a:latin typeface="+mn-lt"/>
                <a:ea typeface="+mn-ea"/>
                <a:cs typeface="+mn-cs"/>
              </a:rPr>
              <a:t>(2)(3)()</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3176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dirty="0" smtClean="0"/>
              <a:t>Рассказать</a:t>
            </a:r>
            <a:r>
              <a:rPr lang="ru-RU" baseline="0" dirty="0" smtClean="0"/>
              <a:t> как работать с группой аргументов*</a:t>
            </a:r>
          </a:p>
          <a:p>
            <a:pPr marL="228600" indent="-228600">
              <a:buAutoNum type="arabicPeriod"/>
            </a:pPr>
            <a:r>
              <a:rPr lang="ru-RU" sz="1200" b="0" i="0" kern="1200" dirty="0" smtClean="0">
                <a:solidFill>
                  <a:schemeClr val="tx1"/>
                </a:solidFill>
                <a:effectLst/>
                <a:latin typeface="+mn-lt"/>
                <a:ea typeface="+mn-ea"/>
                <a:cs typeface="+mn-cs"/>
              </a:rPr>
              <a:t>Такой же оператор может быть использован и при описании типа функции*</a:t>
            </a:r>
          </a:p>
          <a:p>
            <a:pPr rtl="0" fontAlgn="base"/>
            <a:r>
              <a:rPr lang="ru-RU" sz="1200" b="0" i="0" kern="1200" dirty="0" smtClean="0">
                <a:solidFill>
                  <a:schemeClr val="tx1"/>
                </a:solidFill>
                <a:effectLst/>
                <a:latin typeface="+mn-lt"/>
                <a:ea typeface="+mn-ea"/>
                <a:cs typeface="+mn-cs"/>
              </a:rPr>
              <a:t>Данный оператор может быть определен только после всех остальных аргументов, даже опциональных. </a:t>
            </a:r>
          </a:p>
          <a:p>
            <a:pPr rtl="0" fontAlgn="base"/>
            <a:r>
              <a:rPr lang="ru-RU" sz="1200" b="0" i="0" kern="1200" dirty="0" smtClean="0">
                <a:solidFill>
                  <a:schemeClr val="tx1"/>
                </a:solidFill>
                <a:effectLst/>
                <a:latin typeface="+mn-lt"/>
                <a:ea typeface="+mn-ea"/>
                <a:cs typeface="+mn-cs"/>
              </a:rPr>
              <a:t>Оператор не может иметь значений по умолчанию, даже тех, что совместимы с массивом. Вместо этого можно описывать такие аргументы перед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a:t>
            </a:r>
          </a:p>
          <a:p>
            <a:pPr rtl="0" fontAlgn="base"/>
            <a:r>
              <a:rPr lang="ru-RU" sz="1200" b="0" i="0" kern="1200" dirty="0" smtClean="0">
                <a:solidFill>
                  <a:schemeClr val="tx1"/>
                </a:solidFill>
                <a:effectLst/>
                <a:latin typeface="+mn-lt"/>
                <a:ea typeface="+mn-ea"/>
                <a:cs typeface="+mn-cs"/>
              </a:rPr>
              <a:t>Если </a:t>
            </a:r>
            <a:r>
              <a:rPr lang="ru-RU" sz="1200" b="0" i="0" kern="1200" dirty="0" err="1" smtClean="0">
                <a:solidFill>
                  <a:schemeClr val="tx1"/>
                </a:solidFill>
                <a:effectLst/>
                <a:latin typeface="+mn-lt"/>
                <a:ea typeface="+mn-ea"/>
                <a:cs typeface="+mn-cs"/>
              </a:rPr>
              <a:t>rest</a:t>
            </a:r>
            <a:r>
              <a:rPr lang="ru-RU" sz="1200" b="0" i="0" kern="1200" dirty="0" smtClean="0">
                <a:solidFill>
                  <a:schemeClr val="tx1"/>
                </a:solidFill>
                <a:effectLst/>
                <a:latin typeface="+mn-lt"/>
                <a:ea typeface="+mn-ea"/>
                <a:cs typeface="+mn-cs"/>
              </a:rPr>
              <a:t> аргументы не были переданы функции, то значение такой переменной будет равно пустому списку. </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1380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228600" indent="-228600">
              <a:buAutoNum type="arabicPeriod"/>
            </a:pPr>
            <a:r>
              <a:rPr lang="ru-RU" sz="1200" b="0" i="0" kern="1200" dirty="0" smtClean="0">
                <a:solidFill>
                  <a:schemeClr val="tx1"/>
                </a:solidFill>
                <a:effectLst/>
                <a:latin typeface="+mn-lt"/>
                <a:ea typeface="+mn-ea"/>
                <a:cs typeface="+mn-cs"/>
              </a:rPr>
              <a:t>пере использования</a:t>
            </a:r>
            <a:endParaRPr lang="en-US" sz="1200" b="0" i="0" kern="1200" dirty="0" smtClean="0">
              <a:solidFill>
                <a:schemeClr val="tx1"/>
              </a:solidFill>
              <a:effectLst/>
              <a:latin typeface="+mn-lt"/>
              <a:ea typeface="+mn-ea"/>
              <a:cs typeface="+mn-cs"/>
            </a:endParaRPr>
          </a:p>
          <a:p>
            <a:pPr marL="228600" indent="-228600">
              <a:buAutoNum type="arabicPeriod"/>
            </a:pPr>
            <a:r>
              <a:rPr lang="ru-RU" sz="1200" b="0" i="0" kern="1200" dirty="0" smtClean="0">
                <a:solidFill>
                  <a:schemeClr val="tx1"/>
                </a:solidFill>
                <a:effectLst/>
                <a:latin typeface="+mn-lt"/>
                <a:ea typeface="+mn-ea"/>
                <a:cs typeface="+mn-cs"/>
              </a:rPr>
              <a:t>В </a:t>
            </a:r>
            <a:r>
              <a:rPr lang="ru-RU" sz="1200" b="0" i="0" kern="1200" dirty="0" err="1" smtClean="0">
                <a:solidFill>
                  <a:schemeClr val="tx1"/>
                </a:solidFill>
                <a:effectLst/>
                <a:latin typeface="+mn-lt"/>
                <a:ea typeface="+mn-ea"/>
                <a:cs typeface="+mn-cs"/>
              </a:rPr>
              <a:t>JavaScript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this</a:t>
            </a:r>
            <a:r>
              <a:rPr lang="ru-RU" sz="1200" b="0" i="0" kern="1200" dirty="0" smtClean="0">
                <a:solidFill>
                  <a:schemeClr val="tx1"/>
                </a:solidFill>
                <a:effectLst/>
                <a:latin typeface="+mn-lt"/>
                <a:ea typeface="+mn-ea"/>
                <a:cs typeface="+mn-cs"/>
              </a:rPr>
              <a:t> это переменная, которая устанавливается в момент вызова функции</a:t>
            </a:r>
            <a:r>
              <a:rPr lang="en-US" sz="1200" b="0" i="0" kern="1200" dirty="0" smtClean="0">
                <a:solidFill>
                  <a:schemeClr val="tx1"/>
                </a:solidFill>
                <a:effectLst/>
                <a:latin typeface="+mn-lt"/>
                <a:ea typeface="+mn-ea"/>
                <a:cs typeface="+mn-cs"/>
              </a:rPr>
              <a:t>*</a:t>
            </a:r>
          </a:p>
          <a:p>
            <a:pPr marL="228600" indent="-228600">
              <a:buAutoNum type="arabicPeriod"/>
            </a:pPr>
            <a:r>
              <a:rPr lang="ru-RU" sz="1200" b="0" i="0" kern="1200" dirty="0" smtClean="0">
                <a:solidFill>
                  <a:schemeClr val="tx1"/>
                </a:solidFill>
                <a:effectLst/>
                <a:latin typeface="+mn-lt"/>
                <a:ea typeface="+mn-ea"/>
                <a:cs typeface="+mn-cs"/>
              </a:rPr>
              <a:t>Заменим</a:t>
            </a:r>
            <a:r>
              <a:rPr lang="ru-RU" sz="1200" b="0" i="0" kern="1200" baseline="0" dirty="0" smtClean="0">
                <a:solidFill>
                  <a:schemeClr val="tx1"/>
                </a:solidFill>
                <a:effectLst/>
                <a:latin typeface="+mn-lt"/>
                <a:ea typeface="+mn-ea"/>
                <a:cs typeface="+mn-cs"/>
              </a:rPr>
              <a:t> на стрелочную функцию*</a:t>
            </a:r>
          </a:p>
          <a:p>
            <a:pPr marL="228600" indent="-228600">
              <a:buAutoNum type="arabicPeriod"/>
            </a:pPr>
            <a:r>
              <a:rPr lang="ru-RU" sz="1200" b="0" i="0" kern="1200" baseline="0" dirty="0" smtClean="0">
                <a:solidFill>
                  <a:schemeClr val="tx1"/>
                </a:solidFill>
                <a:effectLst/>
                <a:latin typeface="+mn-lt"/>
                <a:ea typeface="+mn-ea"/>
                <a:cs typeface="+mn-cs"/>
              </a:rPr>
              <a:t>Пример решения проблемы с </a:t>
            </a:r>
            <a:r>
              <a:rPr lang="en-US" sz="1200" b="0" i="0" kern="1200" baseline="0" dirty="0" smtClean="0">
                <a:solidFill>
                  <a:schemeClr val="tx1"/>
                </a:solidFill>
                <a:effectLst/>
                <a:latin typeface="+mn-lt"/>
                <a:ea typeface="+mn-ea"/>
                <a:cs typeface="+mn-cs"/>
              </a:rPr>
              <a:t>this </a:t>
            </a:r>
            <a:r>
              <a:rPr lang="ru-RU" sz="1200" b="0" i="0" kern="1200" baseline="0" dirty="0" smtClean="0">
                <a:solidFill>
                  <a:schemeClr val="tx1"/>
                </a:solidFill>
                <a:effectLst/>
                <a:latin typeface="+mn-lt"/>
                <a:ea typeface="+mn-ea"/>
                <a:cs typeface="+mn-cs"/>
              </a:rPr>
              <a:t>в библиотеках*</a:t>
            </a:r>
          </a:p>
          <a:p>
            <a:pPr marL="228600" indent="-228600">
              <a:buAutoNum type="arabicPeriod"/>
            </a:pPr>
            <a:endParaRPr lang="ru-RU" dirty="0"/>
          </a:p>
        </p:txBody>
      </p:sp>
      <p:sp>
        <p:nvSpPr>
          <p:cNvPr id="4" name="Номер слайда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2F1C9E-D65E-417E-9FEF-9AD7ACC20294}"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520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16.07.2020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16.07.2020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16.07.2020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16.07.2020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16.07.2020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16.07.2020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16.07.2020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16.07.2020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16.07.2020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16.07.2020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158B8-9362-4BF2-882E-C13EA3EF3EF0}"/>
              </a:ext>
            </a:extLst>
          </p:cNvPr>
          <p:cNvSpPr txBox="1"/>
          <p:nvPr/>
        </p:nvSpPr>
        <p:spPr>
          <a:xfrm>
            <a:off x="3200400" y="2447925"/>
            <a:ext cx="5848350" cy="132343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8000" dirty="0" err="1">
                <a:solidFill>
                  <a:srgbClr val="00D8FF"/>
                </a:solidFill>
                <a:latin typeface="Consolas"/>
              </a:rPr>
              <a:t>TypeScript</a:t>
            </a:r>
            <a:endParaRPr lang="ru-RU" sz="8000">
              <a:solidFill>
                <a:srgbClr val="00D8FF"/>
              </a:solidFill>
              <a:latin typeface="Consolas"/>
              <a:cs typeface="Calibri"/>
            </a:endParaRP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643AF698-9649-4FE5-B57B-D63B1979621A}"/>
              </a:ext>
            </a:extLst>
          </p:cNvPr>
          <p:cNvPicPr>
            <a:picLocks noChangeAspect="1"/>
          </p:cNvPicPr>
          <p:nvPr/>
        </p:nvPicPr>
        <p:blipFill>
          <a:blip r:embed="rId2"/>
          <a:stretch>
            <a:fillRect/>
          </a:stretch>
        </p:blipFill>
        <p:spPr>
          <a:xfrm>
            <a:off x="1992702" y="2057401"/>
            <a:ext cx="2743200" cy="2743200"/>
          </a:xfrm>
          <a:prstGeom prst="rect">
            <a:avLst/>
          </a:prstGeom>
        </p:spPr>
      </p:pic>
      <p:pic>
        <p:nvPicPr>
          <p:cNvPr id="6" name="Рисунок 2" descr="Изображение выглядит как знак&#10;&#10;Автоматически созданное описание">
            <a:extLst>
              <a:ext uri="{FF2B5EF4-FFF2-40B4-BE49-F238E27FC236}">
                <a16:creationId xmlns:a16="http://schemas.microsoft.com/office/drawing/2014/main" id="{E62650C7-5A56-4458-8455-E76C997A3CCA}"/>
              </a:ext>
            </a:extLst>
          </p:cNvPr>
          <p:cNvPicPr>
            <a:picLocks noChangeAspect="1"/>
          </p:cNvPicPr>
          <p:nvPr/>
        </p:nvPicPr>
        <p:blipFill>
          <a:blip r:embed="rId3"/>
          <a:stretch>
            <a:fillRect/>
          </a:stretch>
        </p:blipFill>
        <p:spPr>
          <a:xfrm>
            <a:off x="7427342" y="2057399"/>
            <a:ext cx="2743200" cy="2743200"/>
          </a:xfrm>
          <a:prstGeom prst="rect">
            <a:avLst/>
          </a:prstGeom>
        </p:spPr>
      </p:pic>
      <p:pic>
        <p:nvPicPr>
          <p:cNvPr id="4" name="Рисунок 4" descr="Изображение выглядит как знак, часы&#10;&#10;Автоматически созданное описание">
            <a:extLst>
              <a:ext uri="{FF2B5EF4-FFF2-40B4-BE49-F238E27FC236}">
                <a16:creationId xmlns:a16="http://schemas.microsoft.com/office/drawing/2014/main" id="{C0715713-18D8-4672-A392-99BE9242E0A0}"/>
              </a:ext>
            </a:extLst>
          </p:cNvPr>
          <p:cNvPicPr>
            <a:picLocks noChangeAspect="1"/>
          </p:cNvPicPr>
          <p:nvPr/>
        </p:nvPicPr>
        <p:blipFill>
          <a:blip r:embed="rId4"/>
          <a:stretch>
            <a:fillRect/>
          </a:stretch>
        </p:blipFill>
        <p:spPr>
          <a:xfrm>
            <a:off x="4724400" y="2861581"/>
            <a:ext cx="2743200" cy="1796196"/>
          </a:xfrm>
          <a:prstGeom prst="rect">
            <a:avLst/>
          </a:prstGeom>
        </p:spPr>
      </p:pic>
    </p:spTree>
    <p:extLst>
      <p:ext uri="{BB962C8B-B14F-4D97-AF65-F5344CB8AC3E}">
        <p14:creationId xmlns:p14="http://schemas.microsoft.com/office/powerpoint/2010/main" val="413897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2" descr="Изображение выглядит как знак&#10;&#10;Автоматически созданное описание">
            <a:extLst>
              <a:ext uri="{FF2B5EF4-FFF2-40B4-BE49-F238E27FC236}">
                <a16:creationId xmlns:a16="http://schemas.microsoft.com/office/drawing/2014/main" id="{406787F7-34F3-4578-8383-E3660837B270}"/>
              </a:ext>
            </a:extLst>
          </p:cNvPr>
          <p:cNvPicPr>
            <a:picLocks noChangeAspect="1"/>
          </p:cNvPicPr>
          <p:nvPr/>
        </p:nvPicPr>
        <p:blipFill>
          <a:blip r:embed="rId2"/>
          <a:stretch>
            <a:fillRect/>
          </a:stretch>
        </p:blipFill>
        <p:spPr>
          <a:xfrm rot="1020000">
            <a:off x="6863323" y="2541435"/>
            <a:ext cx="962025" cy="962025"/>
          </a:xfrm>
          <a:prstGeom prst="rect">
            <a:avLst/>
          </a:prstGeom>
        </p:spPr>
      </p:pic>
      <p:pic>
        <p:nvPicPr>
          <p:cNvPr id="3" name="Рисунок 3" descr="Изображение выглядит как рисунок&#10;&#10;Автоматически созданное описание">
            <a:extLst>
              <a:ext uri="{FF2B5EF4-FFF2-40B4-BE49-F238E27FC236}">
                <a16:creationId xmlns:a16="http://schemas.microsoft.com/office/drawing/2014/main" id="{FC6F666A-A6B3-453F-9A9B-0A5B8D721905}"/>
              </a:ext>
            </a:extLst>
          </p:cNvPr>
          <p:cNvPicPr>
            <a:picLocks noChangeAspect="1"/>
          </p:cNvPicPr>
          <p:nvPr/>
        </p:nvPicPr>
        <p:blipFill rotWithShape="1">
          <a:blip r:embed="rId3"/>
          <a:srcRect b="31266"/>
          <a:stretch/>
        </p:blipFill>
        <p:spPr>
          <a:xfrm>
            <a:off x="2675986" y="1777249"/>
            <a:ext cx="4827916" cy="2535220"/>
          </a:xfrm>
          <a:prstGeom prst="rect">
            <a:avLst/>
          </a:prstGeom>
        </p:spPr>
      </p:pic>
      <p:pic>
        <p:nvPicPr>
          <p:cNvPr id="5" name="Рисунок 5" descr="Изображение выглядит как стул&#10;&#10;Автоматически созданное описание">
            <a:extLst>
              <a:ext uri="{FF2B5EF4-FFF2-40B4-BE49-F238E27FC236}">
                <a16:creationId xmlns:a16="http://schemas.microsoft.com/office/drawing/2014/main" id="{B7763C02-CDFF-4BDB-A137-3F2DC619E9F4}"/>
              </a:ext>
            </a:extLst>
          </p:cNvPr>
          <p:cNvPicPr>
            <a:picLocks noChangeAspect="1"/>
          </p:cNvPicPr>
          <p:nvPr/>
        </p:nvPicPr>
        <p:blipFill>
          <a:blip r:embed="rId4"/>
          <a:stretch>
            <a:fillRect/>
          </a:stretch>
        </p:blipFill>
        <p:spPr>
          <a:xfrm flipH="1">
            <a:off x="5905500" y="2605992"/>
            <a:ext cx="2876550" cy="1931766"/>
          </a:xfrm>
          <a:prstGeom prst="rect">
            <a:avLst/>
          </a:prstGeom>
        </p:spPr>
      </p:pic>
    </p:spTree>
    <p:extLst>
      <p:ext uri="{BB962C8B-B14F-4D97-AF65-F5344CB8AC3E}">
        <p14:creationId xmlns:p14="http://schemas.microsoft.com/office/powerpoint/2010/main" val="374915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3013493" y="245853"/>
            <a:ext cx="6150633" cy="6150633"/>
          </a:xfrm>
          <a:prstGeom prst="rect">
            <a:avLst/>
          </a:prstGeom>
        </p:spPr>
      </p:pic>
      <p:pic>
        <p:nvPicPr>
          <p:cNvPr id="7"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6711710" y="721202"/>
            <a:ext cx="1995938" cy="1995938"/>
          </a:xfrm>
          <a:prstGeom prst="rect">
            <a:avLst/>
          </a:prstGeom>
        </p:spPr>
      </p:pic>
    </p:spTree>
    <p:extLst>
      <p:ext uri="{BB962C8B-B14F-4D97-AF65-F5344CB8AC3E}">
        <p14:creationId xmlns:p14="http://schemas.microsoft.com/office/powerpoint/2010/main" val="4195804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4" descr="Изображение выглядит как знак, рисунок, часы&#10;&#10;Автоматически созданное описание">
            <a:extLst>
              <a:ext uri="{FF2B5EF4-FFF2-40B4-BE49-F238E27FC236}">
                <a16:creationId xmlns:a16="http://schemas.microsoft.com/office/drawing/2014/main" id="{B6FB7A48-50FC-4BF0-B13B-ED1B6273FE43}"/>
              </a:ext>
            </a:extLst>
          </p:cNvPr>
          <p:cNvPicPr>
            <a:picLocks noChangeAspect="1"/>
          </p:cNvPicPr>
          <p:nvPr/>
        </p:nvPicPr>
        <p:blipFill>
          <a:blip r:embed="rId2"/>
          <a:stretch>
            <a:fillRect/>
          </a:stretch>
        </p:blipFill>
        <p:spPr>
          <a:xfrm>
            <a:off x="411193" y="1966006"/>
            <a:ext cx="11484633" cy="2839724"/>
          </a:xfrm>
          <a:prstGeom prst="rect">
            <a:avLst/>
          </a:prstGeom>
        </p:spPr>
      </p:pic>
    </p:spTree>
    <p:extLst>
      <p:ext uri="{BB962C8B-B14F-4D97-AF65-F5344CB8AC3E}">
        <p14:creationId xmlns:p14="http://schemas.microsoft.com/office/powerpoint/2010/main" val="4064453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descr="Изображение выглядит как устройство&#10;&#10;Автоматически созданное описание">
            <a:extLst>
              <a:ext uri="{FF2B5EF4-FFF2-40B4-BE49-F238E27FC236}">
                <a16:creationId xmlns:a16="http://schemas.microsoft.com/office/drawing/2014/main" id="{A429CB02-01DF-4770-8DAB-A55DBEC1392F}"/>
              </a:ext>
            </a:extLst>
          </p:cNvPr>
          <p:cNvPicPr>
            <a:picLocks noChangeAspect="1"/>
          </p:cNvPicPr>
          <p:nvPr/>
        </p:nvPicPr>
        <p:blipFill>
          <a:blip r:embed="rId2"/>
          <a:stretch>
            <a:fillRect/>
          </a:stretch>
        </p:blipFill>
        <p:spPr>
          <a:xfrm>
            <a:off x="2352137" y="-243740"/>
            <a:ext cx="7760898" cy="7604272"/>
          </a:xfrm>
          <a:prstGeom prst="rect">
            <a:avLst/>
          </a:prstGeom>
        </p:spPr>
      </p:pic>
    </p:spTree>
    <p:extLst>
      <p:ext uri="{BB962C8B-B14F-4D97-AF65-F5344CB8AC3E}">
        <p14:creationId xmlns:p14="http://schemas.microsoft.com/office/powerpoint/2010/main" val="4101663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AB66F8-ED4A-48EE-85D2-C79AC4668A7D}"/>
              </a:ext>
            </a:extLst>
          </p:cNvPr>
          <p:cNvSpPr txBox="1"/>
          <p:nvPr/>
        </p:nvSpPr>
        <p:spPr>
          <a:xfrm>
            <a:off x="2850850" y="2635550"/>
            <a:ext cx="664845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8000" dirty="0" err="1">
                <a:solidFill>
                  <a:srgbClr val="00D8FF"/>
                </a:solidFill>
                <a:latin typeface="Consolas"/>
                <a:cs typeface="Calibri"/>
              </a:rPr>
              <a:t>Basic</a:t>
            </a:r>
            <a:r>
              <a:rPr lang="ru-RU" sz="8000" dirty="0">
                <a:solidFill>
                  <a:srgbClr val="00D8FF"/>
                </a:solidFill>
                <a:latin typeface="Consolas"/>
                <a:cs typeface="Calibri"/>
              </a:rPr>
              <a:t> </a:t>
            </a:r>
            <a:r>
              <a:rPr lang="ru-RU" sz="8000" dirty="0" err="1">
                <a:solidFill>
                  <a:srgbClr val="00D8FF"/>
                </a:solidFill>
                <a:latin typeface="Consolas"/>
                <a:cs typeface="Calibri"/>
              </a:rPr>
              <a:t>types</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27463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ru-RU" sz="4000" dirty="0" err="1">
                <a:solidFill>
                  <a:schemeClr val="bg1"/>
                </a:solidFill>
                <a:latin typeface="Consolas"/>
              </a:rPr>
              <a:t>Any</a:t>
            </a:r>
            <a:endParaRPr lang="ru-RU" sz="4000" dirty="0">
              <a:solidFill>
                <a:schemeClr val="bg1"/>
              </a:solidFill>
              <a:latin typeface="Consolas"/>
            </a:endParaRPr>
          </a:p>
        </p:txBody>
      </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User-defined</a:t>
            </a:r>
          </a:p>
          <a:p>
            <a:pPr algn="ctr"/>
            <a:r>
              <a:rPr lang="en-US" sz="4000" dirty="0" smtClean="0">
                <a:solidFill>
                  <a:schemeClr val="bg1"/>
                </a:solidFill>
                <a:latin typeface="Consolas"/>
              </a:rPr>
              <a:t>types</a:t>
            </a:r>
            <a:endParaRPr lang="ru-RU" sz="4000" dirty="0">
              <a:solidFill>
                <a:schemeClr val="bg1"/>
              </a:solidFill>
              <a:latin typeface="Consolas"/>
            </a:endParaRPr>
          </a:p>
        </p:txBody>
      </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par>
                          <p:cTn id="23" fill="hold">
                            <p:stCondLst>
                              <p:cond delay="500"/>
                            </p:stCondLst>
                            <p:childTnLst>
                              <p:par>
                                <p:cTn id="24" presetID="42" presetClass="path" presetSubtype="0" accel="50000" decel="50000" fill="hold" nodeType="afterEffect">
                                  <p:stCondLst>
                                    <p:cond delay="0"/>
                                  </p:stCondLst>
                                  <p:childTnLst>
                                    <p:animMotion origin="layout" path="M 1.875E-6 3.7037E-7 L 0.32448 -0.42269 " pathEditMode="relative" rAng="0" ptsTypes="AA">
                                      <p:cBhvr>
                                        <p:cTn id="25" dur="1500" fill="hold"/>
                                        <p:tgtEl>
                                          <p:spTgt spid="14"/>
                                        </p:tgtEl>
                                        <p:attrNameLst>
                                          <p:attrName>ppt_x</p:attrName>
                                          <p:attrName>ppt_y</p:attrName>
                                        </p:attrNameLst>
                                      </p:cBhvr>
                                      <p:rCtr x="16224" y="-2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5"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1" name="Группа 10"/>
          <p:cNvGrpSpPr/>
          <p:nvPr/>
        </p:nvGrpSpPr>
        <p:grpSpPr>
          <a:xfrm>
            <a:off x="3977609" y="233647"/>
            <a:ext cx="4145404" cy="3573519"/>
            <a:chOff x="47829" y="3089488"/>
            <a:chExt cx="4145404" cy="3573519"/>
          </a:xfrm>
        </p:grpSpPr>
        <p:sp>
          <p:nvSpPr>
            <p:cNvPr id="12" name="Овал 11">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Built-in</a:t>
              </a:r>
            </a:p>
            <a:p>
              <a:pPr algn="ctr"/>
              <a:r>
                <a:rPr lang="en-US" sz="4000" dirty="0" smtClean="0">
                  <a:solidFill>
                    <a:schemeClr val="bg1"/>
                  </a:solidFill>
                  <a:latin typeface="Consolas"/>
                </a:rPr>
                <a:t>types</a:t>
              </a:r>
              <a:endParaRPr lang="ru-RU" sz="4000" dirty="0">
                <a:solidFill>
                  <a:schemeClr val="bg1"/>
                </a:solidFill>
                <a:latin typeface="Consolas"/>
              </a:endParaRPr>
            </a:p>
          </p:txBody>
        </p:sp>
      </p:grpSp>
      <p:sp>
        <p:nvSpPr>
          <p:cNvPr id="14" name="TextBox 13"/>
          <p:cNvSpPr txBox="1"/>
          <p:nvPr/>
        </p:nvSpPr>
        <p:spPr>
          <a:xfrm>
            <a:off x="1571180" y="4079589"/>
            <a:ext cx="2406429" cy="2169825"/>
          </a:xfrm>
          <a:prstGeom prst="rect">
            <a:avLst/>
          </a:prstGeom>
          <a:noFill/>
        </p:spPr>
        <p:txBody>
          <a:bodyPr wrap="none" rtlCol="0">
            <a:spAutoFit/>
          </a:bodyPr>
          <a:lstStyle/>
          <a:p>
            <a:pPr algn="ctr"/>
            <a:r>
              <a:rPr lang="en-US" sz="4500" dirty="0">
                <a:solidFill>
                  <a:srgbClr val="00D8FF"/>
                </a:solidFill>
                <a:latin typeface="Consolas" panose="020B0609020204030204" pitchFamily="49" charset="0"/>
              </a:rPr>
              <a:t>Boolean</a:t>
            </a:r>
          </a:p>
          <a:p>
            <a:pPr algn="ctr"/>
            <a:r>
              <a:rPr lang="en-US" sz="4500" dirty="0" smtClean="0">
                <a:solidFill>
                  <a:srgbClr val="00D8FF"/>
                </a:solidFill>
                <a:latin typeface="Consolas" panose="020B0609020204030204" pitchFamily="49" charset="0"/>
              </a:rPr>
              <a:t>Number</a:t>
            </a:r>
          </a:p>
          <a:p>
            <a:pPr algn="ctr"/>
            <a:r>
              <a:rPr lang="en-US" sz="4500" dirty="0" smtClean="0">
                <a:solidFill>
                  <a:srgbClr val="00D8FF"/>
                </a:solidFill>
                <a:latin typeface="Consolas" panose="020B0609020204030204" pitchFamily="49" charset="0"/>
              </a:rPr>
              <a:t>String</a:t>
            </a:r>
          </a:p>
        </p:txBody>
      </p:sp>
      <p:sp>
        <p:nvSpPr>
          <p:cNvPr id="17" name="Прямоугольник 16"/>
          <p:cNvSpPr/>
          <p:nvPr/>
        </p:nvSpPr>
        <p:spPr>
          <a:xfrm>
            <a:off x="7837071" y="4079589"/>
            <a:ext cx="3188898" cy="2169825"/>
          </a:xfrm>
          <a:prstGeom prst="rect">
            <a:avLst/>
          </a:prstGeom>
        </p:spPr>
        <p:txBody>
          <a:bodyPr wrap="square">
            <a:spAutoFit/>
          </a:bodyPr>
          <a:lstStyle/>
          <a:p>
            <a:pPr algn="ctr"/>
            <a:r>
              <a:rPr lang="en-US" sz="4500" dirty="0" smtClean="0">
                <a:solidFill>
                  <a:srgbClr val="00D8FF"/>
                </a:solidFill>
                <a:latin typeface="Consolas" panose="020B0609020204030204" pitchFamily="49" charset="0"/>
              </a:rPr>
              <a:t>Void</a:t>
            </a:r>
          </a:p>
          <a:p>
            <a:pPr algn="ctr"/>
            <a:r>
              <a:rPr lang="en-US" sz="4500" dirty="0" smtClean="0">
                <a:solidFill>
                  <a:srgbClr val="00D8FF"/>
                </a:solidFill>
                <a:latin typeface="Consolas" panose="020B0609020204030204" pitchFamily="49" charset="0"/>
              </a:rPr>
              <a:t>Null</a:t>
            </a:r>
          </a:p>
          <a:p>
            <a:pPr algn="ctr"/>
            <a:r>
              <a:rPr lang="en-US" sz="4500" dirty="0" smtClean="0">
                <a:solidFill>
                  <a:srgbClr val="00D8FF"/>
                </a:solidFill>
                <a:latin typeface="Consolas" panose="020B0609020204030204" pitchFamily="49" charset="0"/>
              </a:rPr>
              <a:t>Undefined</a:t>
            </a:r>
            <a:endParaRPr lang="en-US" dirty="0"/>
          </a:p>
        </p:txBody>
      </p:sp>
    </p:spTree>
    <p:extLst>
      <p:ext uri="{BB962C8B-B14F-4D97-AF65-F5344CB8AC3E}">
        <p14:creationId xmlns:p14="http://schemas.microsoft.com/office/powerpoint/2010/main" val="3835672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200406" y="2097630"/>
            <a:ext cx="97699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Boolean</a:t>
            </a:r>
          </a:p>
          <a:p>
            <a:pPr algn="ctr"/>
            <a:r>
              <a:rPr lang="en-US" sz="8000" dirty="0" smtClean="0">
                <a:solidFill>
                  <a:srgbClr val="F59117"/>
                </a:solidFill>
                <a:latin typeface="Consolas"/>
                <a:cs typeface="Calibri"/>
              </a:rPr>
              <a:t>(boolean)</a:t>
            </a:r>
            <a:endParaRPr lang="ru-RU" sz="8000" dirty="0">
              <a:solidFill>
                <a:srgbClr val="F59117"/>
              </a:solidFill>
              <a:latin typeface="Consolas"/>
              <a:cs typeface="Calibri"/>
            </a:endParaRPr>
          </a:p>
        </p:txBody>
      </p:sp>
    </p:spTree>
    <p:extLst>
      <p:ext uri="{BB962C8B-B14F-4D97-AF65-F5344CB8AC3E}">
        <p14:creationId xmlns:p14="http://schemas.microsoft.com/office/powerpoint/2010/main" val="3500409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2514" y="2076372"/>
            <a:ext cx="11070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Number</a:t>
            </a:r>
          </a:p>
          <a:p>
            <a:pPr algn="ctr"/>
            <a:r>
              <a:rPr lang="en-US" sz="8000" dirty="0" smtClean="0">
                <a:solidFill>
                  <a:srgbClr val="F59117"/>
                </a:solidFill>
                <a:latin typeface="Consolas"/>
                <a:cs typeface="Calibri"/>
              </a:rPr>
              <a:t>{ 1_0, 0x, 0b, 0o }</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135337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3" name="Рисунок 3">
            <a:extLst>
              <a:ext uri="{FF2B5EF4-FFF2-40B4-BE49-F238E27FC236}">
                <a16:creationId xmlns:a16="http://schemas.microsoft.com/office/drawing/2014/main" id="{95C4A76A-44E2-479C-A2FE-C23CCB3FF729}"/>
              </a:ext>
            </a:extLst>
          </p:cNvPr>
          <p:cNvPicPr>
            <a:picLocks noChangeAspect="1"/>
          </p:cNvPicPr>
          <p:nvPr/>
        </p:nvPicPr>
        <p:blipFill>
          <a:blip r:embed="rId2"/>
          <a:stretch>
            <a:fillRect/>
          </a:stretch>
        </p:blipFill>
        <p:spPr>
          <a:xfrm>
            <a:off x="2438400" y="1928003"/>
            <a:ext cx="2743200" cy="2743200"/>
          </a:xfrm>
          <a:prstGeom prst="rect">
            <a:avLst/>
          </a:prstGeom>
        </p:spPr>
      </p:pic>
      <p:pic>
        <p:nvPicPr>
          <p:cNvPr id="4" name="Рисунок 4" descr="Изображение выглядит как знак&#10;&#10;Автоматически созданное описание">
            <a:extLst>
              <a:ext uri="{FF2B5EF4-FFF2-40B4-BE49-F238E27FC236}">
                <a16:creationId xmlns:a16="http://schemas.microsoft.com/office/drawing/2014/main" id="{66730876-7F49-43AB-9DB2-FF5F99C2F4C1}"/>
              </a:ext>
            </a:extLst>
          </p:cNvPr>
          <p:cNvPicPr>
            <a:picLocks noChangeAspect="1"/>
          </p:cNvPicPr>
          <p:nvPr/>
        </p:nvPicPr>
        <p:blipFill>
          <a:blip r:embed="rId3"/>
          <a:stretch>
            <a:fillRect/>
          </a:stretch>
        </p:blipFill>
        <p:spPr>
          <a:xfrm>
            <a:off x="7686135" y="2258683"/>
            <a:ext cx="2355012" cy="2355012"/>
          </a:xfrm>
          <a:prstGeom prst="rect">
            <a:avLst/>
          </a:prstGeom>
        </p:spPr>
      </p:pic>
    </p:spTree>
    <p:extLst>
      <p:ext uri="{BB962C8B-B14F-4D97-AF65-F5344CB8AC3E}">
        <p14:creationId xmlns:p14="http://schemas.microsoft.com/office/powerpoint/2010/main" val="411672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53244" y="2190672"/>
            <a:ext cx="9274628"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String</a:t>
            </a:r>
          </a:p>
          <a:p>
            <a:pPr algn="ctr"/>
            <a:r>
              <a:rPr lang="en-US" sz="8000" dirty="0" smtClean="0">
                <a:solidFill>
                  <a:srgbClr val="F59117"/>
                </a:solidFill>
                <a:latin typeface="Consolas"/>
                <a:cs typeface="Calibri"/>
              </a:rPr>
              <a:t>`Hello ${world}`</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2045056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4" name="Группа 3"/>
          <p:cNvGrpSpPr/>
          <p:nvPr/>
        </p:nvGrpSpPr>
        <p:grpSpPr>
          <a:xfrm>
            <a:off x="4285999" y="186852"/>
            <a:ext cx="3573519" cy="3573519"/>
            <a:chOff x="4285999" y="186852"/>
            <a:chExt cx="3573519" cy="3573519"/>
          </a:xfrm>
        </p:grpSpPr>
        <p:sp>
          <p:nvSpPr>
            <p:cNvPr id="12" name="Овал 11">
              <a:extLst>
                <a:ext uri="{FF2B5EF4-FFF2-40B4-BE49-F238E27FC236}">
                  <a16:creationId xmlns:a16="http://schemas.microsoft.com/office/drawing/2014/main" id="{03E676E9-9DCC-4F60-B574-E1C1AA87C2CC}"/>
                </a:ext>
              </a:extLst>
            </p:cNvPr>
            <p:cNvSpPr/>
            <p:nvPr/>
          </p:nvSpPr>
          <p:spPr>
            <a:xfrm>
              <a:off x="4285999" y="186852"/>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5" name="TextBox 4">
              <a:extLst>
                <a:ext uri="{FF2B5EF4-FFF2-40B4-BE49-F238E27FC236}">
                  <a16:creationId xmlns:a16="http://schemas.microsoft.com/office/drawing/2014/main" id="{A733F6D1-2B8A-4DC2-B0FA-03B41AD271CD}"/>
                </a:ext>
              </a:extLst>
            </p:cNvPr>
            <p:cNvSpPr txBox="1"/>
            <p:nvPr/>
          </p:nvSpPr>
          <p:spPr>
            <a:xfrm>
              <a:off x="5555712" y="1619668"/>
              <a:ext cx="10340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4000" dirty="0" err="1">
                  <a:solidFill>
                    <a:prstClr val="white"/>
                  </a:solidFill>
                  <a:latin typeface="Consolas"/>
                </a:rPr>
                <a:t>Any</a:t>
              </a:r>
              <a:endParaRPr lang="ru-RU" sz="4000" dirty="0">
                <a:solidFill>
                  <a:prstClr val="white"/>
                </a:solidFill>
                <a:latin typeface="Consolas"/>
              </a:endParaRPr>
            </a:p>
          </p:txBody>
        </p:sp>
      </p:grpSp>
      <p:grpSp>
        <p:nvGrpSpPr>
          <p:cNvPr id="14" name="Группа 13"/>
          <p:cNvGrpSpPr/>
          <p:nvPr/>
        </p:nvGrpSpPr>
        <p:grpSpPr>
          <a:xfrm>
            <a:off x="47829" y="3089488"/>
            <a:ext cx="4145404" cy="3573519"/>
            <a:chOff x="47829" y="3089488"/>
            <a:chExt cx="4145404" cy="3573519"/>
          </a:xfrm>
        </p:grpSpPr>
        <p:sp>
          <p:nvSpPr>
            <p:cNvPr id="11" name="Овал 10">
              <a:extLst>
                <a:ext uri="{FF2B5EF4-FFF2-40B4-BE49-F238E27FC236}">
                  <a16:creationId xmlns:a16="http://schemas.microsoft.com/office/drawing/2014/main" id="{03E676E9-9DCC-4F60-B574-E1C1AA87C2CC}"/>
                </a:ext>
              </a:extLst>
            </p:cNvPr>
            <p:cNvSpPr/>
            <p:nvPr/>
          </p:nvSpPr>
          <p:spPr>
            <a:xfrm>
              <a:off x="333772"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7" name="TextBox 6">
              <a:extLst>
                <a:ext uri="{FF2B5EF4-FFF2-40B4-BE49-F238E27FC236}">
                  <a16:creationId xmlns:a16="http://schemas.microsoft.com/office/drawing/2014/main" id="{A733F6D1-2B8A-4DC2-B0FA-03B41AD271CD}"/>
                </a:ext>
              </a:extLst>
            </p:cNvPr>
            <p:cNvSpPr txBox="1"/>
            <p:nvPr/>
          </p:nvSpPr>
          <p:spPr>
            <a:xfrm>
              <a:off x="47829" y="4446825"/>
              <a:ext cx="41454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Built-in</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grpSp>
        <p:nvGrpSpPr>
          <p:cNvPr id="2" name="Группа 1"/>
          <p:cNvGrpSpPr/>
          <p:nvPr/>
        </p:nvGrpSpPr>
        <p:grpSpPr>
          <a:xfrm>
            <a:off x="7428602" y="3089488"/>
            <a:ext cx="5305244" cy="3573519"/>
            <a:chOff x="7428602" y="3089488"/>
            <a:chExt cx="5305244" cy="3573519"/>
          </a:xfrm>
        </p:grpSpPr>
        <p:sp>
          <p:nvSpPr>
            <p:cNvPr id="10" name="Овал 9">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cxnSp>
        <p:nvCxnSpPr>
          <p:cNvPr id="3" name="Прямая соединительная линия 2"/>
          <p:cNvCxnSpPr/>
          <p:nvPr/>
        </p:nvCxnSpPr>
        <p:spPr>
          <a:xfrm flipV="1">
            <a:off x="3536830" y="2932981"/>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flipV="1">
            <a:off x="7844381" y="2778937"/>
            <a:ext cx="888521" cy="62110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18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2.91667E-6 3.7037E-7 L -0.32422 -0.42593 " pathEditMode="relative" rAng="0" ptsTypes="AA">
                                      <p:cBhvr>
                                        <p:cTn id="16" dur="1500" fill="hold"/>
                                        <p:tgtEl>
                                          <p:spTgt spid="2"/>
                                        </p:tgtEl>
                                        <p:attrNameLst>
                                          <p:attrName>ppt_x</p:attrName>
                                          <p:attrName>ppt_y</p:attrName>
                                        </p:attrNameLst>
                                      </p:cBhvr>
                                      <p:rCtr x="-16211" y="-21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4" name="TextBox 13"/>
          <p:cNvSpPr txBox="1"/>
          <p:nvPr/>
        </p:nvSpPr>
        <p:spPr>
          <a:xfrm>
            <a:off x="1197637" y="4743035"/>
            <a:ext cx="10339498" cy="784830"/>
          </a:xfrm>
          <a:prstGeom prst="rect">
            <a:avLst/>
          </a:prstGeom>
          <a:noFill/>
        </p:spPr>
        <p:txBody>
          <a:bodyPr wrap="square" rtlCol="0">
            <a:spAutoFit/>
          </a:bodyPr>
          <a:lstStyle/>
          <a:p>
            <a:pPr algn="ctr"/>
            <a:r>
              <a:rPr lang="en-US" sz="4500" dirty="0" smtClean="0">
                <a:solidFill>
                  <a:srgbClr val="00D8FF"/>
                </a:solidFill>
                <a:latin typeface="Consolas" panose="020B0609020204030204" pitchFamily="49" charset="0"/>
              </a:rPr>
              <a:t>Array, Enum, Class, Interface</a:t>
            </a:r>
            <a:endParaRPr lang="en-US" sz="4800" dirty="0">
              <a:solidFill>
                <a:prstClr val="black"/>
              </a:solidFill>
            </a:endParaRPr>
          </a:p>
        </p:txBody>
      </p:sp>
      <p:grpSp>
        <p:nvGrpSpPr>
          <p:cNvPr id="7" name="Группа 6"/>
          <p:cNvGrpSpPr/>
          <p:nvPr/>
        </p:nvGrpSpPr>
        <p:grpSpPr>
          <a:xfrm>
            <a:off x="3684742" y="220164"/>
            <a:ext cx="5305244" cy="3573519"/>
            <a:chOff x="7428602" y="3089488"/>
            <a:chExt cx="5305244" cy="3573519"/>
          </a:xfrm>
        </p:grpSpPr>
        <p:sp>
          <p:nvSpPr>
            <p:cNvPr id="8" name="Овал 7">
              <a:extLst>
                <a:ext uri="{FF2B5EF4-FFF2-40B4-BE49-F238E27FC236}">
                  <a16:creationId xmlns:a16="http://schemas.microsoft.com/office/drawing/2014/main" id="{03E676E9-9DCC-4F60-B574-E1C1AA87C2CC}"/>
                </a:ext>
              </a:extLst>
            </p:cNvPr>
            <p:cNvSpPr/>
            <p:nvPr/>
          </p:nvSpPr>
          <p:spPr>
            <a:xfrm>
              <a:off x="8238227" y="3089488"/>
              <a:ext cx="3573519" cy="3573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endParaRPr>
            </a:p>
          </p:txBody>
        </p:sp>
        <p:sp>
          <p:nvSpPr>
            <p:cNvPr id="9" name="TextBox 8">
              <a:extLst>
                <a:ext uri="{FF2B5EF4-FFF2-40B4-BE49-F238E27FC236}">
                  <a16:creationId xmlns:a16="http://schemas.microsoft.com/office/drawing/2014/main" id="{A733F6D1-2B8A-4DC2-B0FA-03B41AD271CD}"/>
                </a:ext>
              </a:extLst>
            </p:cNvPr>
            <p:cNvSpPr txBox="1"/>
            <p:nvPr/>
          </p:nvSpPr>
          <p:spPr>
            <a:xfrm>
              <a:off x="7428602" y="4431255"/>
              <a:ext cx="530524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prstClr val="white"/>
                  </a:solidFill>
                  <a:latin typeface="Consolas"/>
                </a:rPr>
                <a:t>User-defined</a:t>
              </a:r>
            </a:p>
            <a:p>
              <a:pPr algn="ctr"/>
              <a:r>
                <a:rPr lang="en-US" sz="4000" dirty="0" smtClean="0">
                  <a:solidFill>
                    <a:prstClr val="white"/>
                  </a:solidFill>
                  <a:latin typeface="Consolas"/>
                </a:rPr>
                <a:t>types</a:t>
              </a:r>
              <a:endParaRPr lang="ru-RU" sz="4000" dirty="0">
                <a:solidFill>
                  <a:prstClr val="white"/>
                </a:solidFill>
                <a:latin typeface="Consolas"/>
              </a:endParaRPr>
            </a:p>
          </p:txBody>
        </p:sp>
      </p:grpSp>
    </p:spTree>
    <p:extLst>
      <p:ext uri="{BB962C8B-B14F-4D97-AF65-F5344CB8AC3E}">
        <p14:creationId xmlns:p14="http://schemas.microsoft.com/office/powerpoint/2010/main" val="311483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Array</a:t>
            </a:r>
          </a:p>
          <a:p>
            <a:pPr algn="ctr"/>
            <a:r>
              <a:rPr lang="en-US" sz="8000" dirty="0" smtClean="0">
                <a:solidFill>
                  <a:srgbClr val="F59117"/>
                </a:solidFill>
                <a:latin typeface="Consolas"/>
                <a:cs typeface="Calibri"/>
              </a:rPr>
              <a:t>type[] Array&lt;type&gt;</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4115689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881743" y="2353957"/>
            <a:ext cx="10189029"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Tuple</a:t>
            </a:r>
          </a:p>
          <a:p>
            <a:pPr algn="ctr"/>
            <a:r>
              <a:rPr lang="en-US" sz="8000" dirty="0">
                <a:solidFill>
                  <a:srgbClr val="F59117"/>
                </a:solidFill>
                <a:latin typeface="Consolas"/>
                <a:cs typeface="Calibri"/>
              </a:rPr>
              <a:t>r</a:t>
            </a:r>
            <a:r>
              <a:rPr lang="en-US" sz="8000" dirty="0" smtClean="0">
                <a:solidFill>
                  <a:srgbClr val="F59117"/>
                </a:solidFill>
                <a:latin typeface="Consolas"/>
                <a:cs typeface="Calibri"/>
              </a:rPr>
              <a:t>eadonly [T1, T2]</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367641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954924" y="2894065"/>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Number type</a:t>
            </a:r>
            <a:endParaRPr lang="en-US" sz="8000" dirty="0" smtClean="0">
              <a:solidFill>
                <a:srgbClr val="00D8FF"/>
              </a:solidFill>
              <a:latin typeface="Consolas"/>
              <a:cs typeface="Calibri"/>
            </a:endParaRPr>
          </a:p>
        </p:txBody>
      </p:sp>
      <p:sp>
        <p:nvSpPr>
          <p:cNvPr id="3" name="Прямоугольник 2"/>
          <p:cNvSpPr/>
          <p:nvPr/>
        </p:nvSpPr>
        <p:spPr>
          <a:xfrm>
            <a:off x="4780263" y="2883558"/>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1793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2.22222E-6 L 0.2211 0.00209 " pathEditMode="relative" rAng="0" ptsTypes="AA">
                                      <p:cBhvr>
                                        <p:cTn id="6" dur="2000" fill="hold"/>
                                        <p:tgtEl>
                                          <p:spTgt spid="3">
                                            <p:txEl>
                                              <p:pRg st="0" end="0"/>
                                            </p:txEl>
                                          </p:spTgt>
                                        </p:tgtEl>
                                        <p:attrNameLst>
                                          <p:attrName>ppt_x</p:attrName>
                                          <p:attrName>ppt_y</p:attrName>
                                        </p:attrNameLst>
                                      </p:cBhvr>
                                      <p:rCtr x="11055" y="93"/>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2572520" y="257738"/>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1,</a:t>
            </a:r>
          </a:p>
          <a:p>
            <a:r>
              <a:rPr lang="en-US" sz="8000" dirty="0" smtClean="0">
                <a:solidFill>
                  <a:srgbClr val="00D8FF"/>
                </a:solidFill>
                <a:latin typeface="Consolas"/>
                <a:cs typeface="Calibri"/>
              </a:rPr>
              <a:t>		G = </a:t>
            </a:r>
            <a:r>
              <a:rPr lang="en-US" sz="8000" dirty="0" smtClean="0">
                <a:solidFill>
                  <a:srgbClr val="999999"/>
                </a:solidFill>
                <a:latin typeface="Consolas"/>
                <a:cs typeface="Calibri"/>
              </a:rPr>
              <a:t>2,</a:t>
            </a:r>
          </a:p>
          <a:p>
            <a:r>
              <a:rPr lang="en-US" sz="8000" dirty="0" smtClean="0">
                <a:solidFill>
                  <a:srgbClr val="00D8FF"/>
                </a:solidFill>
                <a:latin typeface="Consolas"/>
                <a:cs typeface="Calibri"/>
              </a:rPr>
              <a:t>		B = </a:t>
            </a:r>
            <a:r>
              <a:rPr lang="en-US" sz="8000" dirty="0" smtClean="0">
                <a:solidFill>
                  <a:srgbClr val="999999"/>
                </a:solidFill>
                <a:latin typeface="Consolas"/>
                <a:cs typeface="Calibri"/>
              </a:rPr>
              <a:t>3</a:t>
            </a:r>
            <a:endParaRPr lang="en-US" sz="8000" dirty="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2318490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198179" y="2757431"/>
            <a:ext cx="121920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BF4141"/>
                </a:solidFill>
                <a:latin typeface="Consolas"/>
                <a:cs typeface="Calibri"/>
              </a:rPr>
              <a:t>String type</a:t>
            </a:r>
            <a:endParaRPr lang="en-US" sz="8000" dirty="0" smtClean="0">
              <a:solidFill>
                <a:srgbClr val="00D8FF"/>
              </a:solidFill>
              <a:latin typeface="Consolas"/>
              <a:cs typeface="Calibri"/>
            </a:endParaRPr>
          </a:p>
        </p:txBody>
      </p:sp>
      <p:sp>
        <p:nvSpPr>
          <p:cNvPr id="3" name="Прямоугольник 2"/>
          <p:cNvSpPr/>
          <p:nvPr/>
        </p:nvSpPr>
        <p:spPr>
          <a:xfrm>
            <a:off x="8448373" y="2792682"/>
            <a:ext cx="2441694" cy="1323439"/>
          </a:xfrm>
          <a:prstGeom prst="rect">
            <a:avLst/>
          </a:prstGeom>
        </p:spPr>
        <p:txBody>
          <a:bodyPr wrap="none">
            <a:spAutoFit/>
          </a:bodyPr>
          <a:lstStyle/>
          <a:p>
            <a:pPr algn="ctr"/>
            <a:r>
              <a:rPr lang="en-US" sz="8000" dirty="0">
                <a:solidFill>
                  <a:srgbClr val="00D8FF"/>
                </a:solidFill>
                <a:latin typeface="Consolas"/>
                <a:cs typeface="Calibri"/>
              </a:rPr>
              <a:t>Enum</a:t>
            </a:r>
          </a:p>
        </p:txBody>
      </p:sp>
    </p:spTree>
    <p:extLst>
      <p:ext uri="{BB962C8B-B14F-4D97-AF65-F5344CB8AC3E}">
        <p14:creationId xmlns:p14="http://schemas.microsoft.com/office/powerpoint/2010/main" val="2962038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692420" y="274067"/>
            <a:ext cx="10189029"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dirty="0" smtClean="0">
                <a:solidFill>
                  <a:srgbClr val="BF4141"/>
                </a:solidFill>
                <a:latin typeface="Consolas"/>
                <a:cs typeface="Calibri"/>
              </a:rPr>
              <a:t>enum </a:t>
            </a:r>
            <a:r>
              <a:rPr lang="en-US" sz="8000" dirty="0" smtClean="0">
                <a:solidFill>
                  <a:srgbClr val="00D8FF"/>
                </a:solidFill>
                <a:latin typeface="Consolas"/>
                <a:cs typeface="Calibri"/>
              </a:rPr>
              <a:t>Colors {</a:t>
            </a:r>
          </a:p>
          <a:p>
            <a:r>
              <a:rPr lang="en-US" sz="8000" dirty="0" smtClean="0">
                <a:solidFill>
                  <a:srgbClr val="00D8FF"/>
                </a:solidFill>
                <a:latin typeface="Consolas"/>
                <a:cs typeface="Calibri"/>
              </a:rPr>
              <a:t>		R = </a:t>
            </a:r>
            <a:r>
              <a:rPr lang="en-US" sz="8000" dirty="0" smtClean="0">
                <a:solidFill>
                  <a:srgbClr val="F59117"/>
                </a:solidFill>
                <a:latin typeface="Consolas"/>
                <a:cs typeface="Calibri"/>
              </a:rPr>
              <a:t>‘Red’,</a:t>
            </a:r>
          </a:p>
          <a:p>
            <a:r>
              <a:rPr lang="en-US" sz="8000" dirty="0" smtClean="0">
                <a:solidFill>
                  <a:srgbClr val="00D8FF"/>
                </a:solidFill>
                <a:latin typeface="Consolas"/>
                <a:cs typeface="Calibri"/>
              </a:rPr>
              <a:t>		G =</a:t>
            </a:r>
            <a:endParaRPr lang="en-US" sz="8000" dirty="0" smtClean="0">
              <a:solidFill>
                <a:srgbClr val="F59117"/>
              </a:solidFill>
              <a:latin typeface="Consolas"/>
              <a:cs typeface="Calibri"/>
            </a:endParaRPr>
          </a:p>
          <a:p>
            <a:r>
              <a:rPr lang="en-US" sz="8000" dirty="0" smtClean="0">
                <a:solidFill>
                  <a:srgbClr val="00D8FF"/>
                </a:solidFill>
                <a:latin typeface="Consolas"/>
                <a:cs typeface="Calibri"/>
              </a:rPr>
              <a:t>		B = </a:t>
            </a:r>
            <a:r>
              <a:rPr lang="en-US" sz="8000" dirty="0" smtClean="0">
                <a:solidFill>
                  <a:srgbClr val="F59117"/>
                </a:solidFill>
                <a:latin typeface="Consolas"/>
                <a:cs typeface="Calibri"/>
              </a:rPr>
              <a:t>‘Blue’</a:t>
            </a:r>
            <a:endParaRPr lang="en-US" sz="8000" dirty="0" smtClean="0">
              <a:solidFill>
                <a:srgbClr val="999999"/>
              </a:solidFill>
              <a:latin typeface="Consolas"/>
              <a:cs typeface="Calibri"/>
            </a:endParaRPr>
          </a:p>
          <a:p>
            <a:r>
              <a:rPr lang="en-US" sz="8000" dirty="0" smtClean="0">
                <a:solidFill>
                  <a:srgbClr val="00D8FF"/>
                </a:solidFill>
                <a:latin typeface="Consolas"/>
                <a:cs typeface="Calibri"/>
              </a:rPr>
              <a:t>}</a:t>
            </a:r>
            <a:endParaRPr lang="ru-RU" sz="8000" dirty="0">
              <a:solidFill>
                <a:srgbClr val="BF4141"/>
              </a:solidFill>
              <a:latin typeface="Consolas"/>
              <a:cs typeface="Calibri"/>
            </a:endParaRPr>
          </a:p>
        </p:txBody>
      </p:sp>
      <p:sp>
        <p:nvSpPr>
          <p:cNvPr id="4" name="Прямоугольник 3"/>
          <p:cNvSpPr/>
          <p:nvPr/>
        </p:nvSpPr>
        <p:spPr>
          <a:xfrm>
            <a:off x="5885991" y="2667267"/>
            <a:ext cx="1313180" cy="1323439"/>
          </a:xfrm>
          <a:prstGeom prst="rect">
            <a:avLst/>
          </a:prstGeom>
        </p:spPr>
        <p:txBody>
          <a:bodyPr wrap="none">
            <a:spAutoFit/>
          </a:bodyPr>
          <a:lstStyle/>
          <a:p>
            <a:r>
              <a:rPr lang="en-US" sz="8000" dirty="0" smtClean="0">
                <a:solidFill>
                  <a:srgbClr val="F59117"/>
                </a:solidFill>
                <a:latin typeface="Consolas"/>
                <a:cs typeface="Calibri"/>
              </a:rPr>
              <a:t>1,</a:t>
            </a:r>
            <a:endParaRPr lang="en-US" dirty="0"/>
          </a:p>
        </p:txBody>
      </p:sp>
      <p:sp>
        <p:nvSpPr>
          <p:cNvPr id="6" name="Прямоугольник 5"/>
          <p:cNvSpPr/>
          <p:nvPr/>
        </p:nvSpPr>
        <p:spPr>
          <a:xfrm>
            <a:off x="5687583" y="2736279"/>
            <a:ext cx="4698722" cy="1323439"/>
          </a:xfrm>
          <a:prstGeom prst="rect">
            <a:avLst/>
          </a:prstGeom>
        </p:spPr>
        <p:txBody>
          <a:bodyPr wrap="none">
            <a:spAutoFit/>
          </a:bodyPr>
          <a:lstStyle/>
          <a:p>
            <a:r>
              <a:rPr lang="en-US" sz="8000" dirty="0" smtClean="0">
                <a:solidFill>
                  <a:srgbClr val="F59117"/>
                </a:solidFill>
                <a:latin typeface="Consolas"/>
                <a:cs typeface="Calibri"/>
              </a:rPr>
              <a:t>‘Green</a:t>
            </a:r>
            <a:r>
              <a:rPr lang="en-US" sz="8000" dirty="0">
                <a:solidFill>
                  <a:srgbClr val="F59117"/>
                </a:solidFill>
                <a:latin typeface="Consolas"/>
                <a:cs typeface="Calibri"/>
              </a:rPr>
              <a:t>’,</a:t>
            </a:r>
            <a:endParaRPr lang="en-US" dirty="0"/>
          </a:p>
        </p:txBody>
      </p:sp>
    </p:spTree>
    <p:extLst>
      <p:ext uri="{BB962C8B-B14F-4D97-AF65-F5344CB8AC3E}">
        <p14:creationId xmlns:p14="http://schemas.microsoft.com/office/powerpoint/2010/main" val="274030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Reverse mapping</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1796587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рисунок&#10;&#10;Автоматически созданное описание">
            <a:extLst>
              <a:ext uri="{FF2B5EF4-FFF2-40B4-BE49-F238E27FC236}">
                <a16:creationId xmlns:a16="http://schemas.microsoft.com/office/drawing/2014/main" id="{81DC1A7B-2B0C-47E5-A6F1-FCCAC192F23D}"/>
              </a:ext>
            </a:extLst>
          </p:cNvPr>
          <p:cNvPicPr>
            <a:picLocks noChangeAspect="1"/>
          </p:cNvPicPr>
          <p:nvPr/>
        </p:nvPicPr>
        <p:blipFill>
          <a:blip r:embed="rId2"/>
          <a:stretch>
            <a:fillRect/>
          </a:stretch>
        </p:blipFill>
        <p:spPr>
          <a:xfrm>
            <a:off x="9310777" y="892833"/>
            <a:ext cx="1607389" cy="1607389"/>
          </a:xfrm>
          <a:prstGeom prst="rect">
            <a:avLst/>
          </a:prstGeom>
        </p:spPr>
      </p:pic>
      <p:pic>
        <p:nvPicPr>
          <p:cNvPr id="5"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237116" y="823147"/>
            <a:ext cx="1823050" cy="2034312"/>
          </a:xfrm>
          <a:prstGeom prst="rect">
            <a:avLst/>
          </a:prstGeom>
        </p:spPr>
      </p:pic>
      <p:pic>
        <p:nvPicPr>
          <p:cNvPr id="6" name="Рисунок 6" descr="Изображение выглядит как рисунок&#10;&#10;Автоматически созданное описание">
            <a:extLst>
              <a:ext uri="{FF2B5EF4-FFF2-40B4-BE49-F238E27FC236}">
                <a16:creationId xmlns:a16="http://schemas.microsoft.com/office/drawing/2014/main" id="{8B4C1875-E39D-477D-84F6-3749F436D282}"/>
              </a:ext>
            </a:extLst>
          </p:cNvPr>
          <p:cNvPicPr>
            <a:picLocks noChangeAspect="1"/>
          </p:cNvPicPr>
          <p:nvPr/>
        </p:nvPicPr>
        <p:blipFill>
          <a:blip r:embed="rId4"/>
          <a:stretch>
            <a:fillRect/>
          </a:stretch>
        </p:blipFill>
        <p:spPr>
          <a:xfrm>
            <a:off x="8131205" y="3984325"/>
            <a:ext cx="1996836" cy="2239274"/>
          </a:xfrm>
          <a:prstGeom prst="rect">
            <a:avLst/>
          </a:prstGeom>
        </p:spPr>
      </p:pic>
      <p:pic>
        <p:nvPicPr>
          <p:cNvPr id="9" name="Рисунок 9">
            <a:extLst>
              <a:ext uri="{FF2B5EF4-FFF2-40B4-BE49-F238E27FC236}">
                <a16:creationId xmlns:a16="http://schemas.microsoft.com/office/drawing/2014/main" id="{E8BB2BAD-B852-4F51-B94F-087CF76564AF}"/>
              </a:ext>
            </a:extLst>
          </p:cNvPr>
          <p:cNvPicPr>
            <a:picLocks noChangeAspect="1"/>
          </p:cNvPicPr>
          <p:nvPr/>
        </p:nvPicPr>
        <p:blipFill>
          <a:blip r:embed="rId5"/>
          <a:stretch>
            <a:fillRect/>
          </a:stretch>
        </p:blipFill>
        <p:spPr>
          <a:xfrm>
            <a:off x="1039264" y="3441940"/>
            <a:ext cx="1587698" cy="2691442"/>
          </a:xfrm>
          <a:prstGeom prst="rect">
            <a:avLst/>
          </a:prstGeom>
        </p:spPr>
      </p:pic>
      <p:pic>
        <p:nvPicPr>
          <p:cNvPr id="11" name="Рисунок 11" descr="Изображение выглядит как рисунок&#10;&#10;Автоматически созданное описание">
            <a:extLst>
              <a:ext uri="{FF2B5EF4-FFF2-40B4-BE49-F238E27FC236}">
                <a16:creationId xmlns:a16="http://schemas.microsoft.com/office/drawing/2014/main" id="{914ACEFC-461A-48C0-97AB-D2477D2D884D}"/>
              </a:ext>
            </a:extLst>
          </p:cNvPr>
          <p:cNvPicPr>
            <a:picLocks noChangeAspect="1"/>
          </p:cNvPicPr>
          <p:nvPr/>
        </p:nvPicPr>
        <p:blipFill>
          <a:blip r:embed="rId6"/>
          <a:stretch>
            <a:fillRect/>
          </a:stretch>
        </p:blipFill>
        <p:spPr>
          <a:xfrm>
            <a:off x="4048664" y="3862413"/>
            <a:ext cx="2743200" cy="1030986"/>
          </a:xfrm>
          <a:prstGeom prst="rect">
            <a:avLst/>
          </a:prstGeom>
        </p:spPr>
      </p:pic>
      <p:pic>
        <p:nvPicPr>
          <p:cNvPr id="13" name="Рисунок 13" descr="Изображение выглядит как часы&#10;&#10;Автоматически созданное описание">
            <a:extLst>
              <a:ext uri="{FF2B5EF4-FFF2-40B4-BE49-F238E27FC236}">
                <a16:creationId xmlns:a16="http://schemas.microsoft.com/office/drawing/2014/main" id="{0FD59164-34BB-4E4F-94CD-FFC9E1E9D58C}"/>
              </a:ext>
            </a:extLst>
          </p:cNvPr>
          <p:cNvPicPr>
            <a:picLocks noChangeAspect="1"/>
          </p:cNvPicPr>
          <p:nvPr/>
        </p:nvPicPr>
        <p:blipFill>
          <a:blip r:embed="rId7"/>
          <a:stretch>
            <a:fillRect/>
          </a:stretch>
        </p:blipFill>
        <p:spPr>
          <a:xfrm>
            <a:off x="5414513" y="1085097"/>
            <a:ext cx="2053087" cy="2056749"/>
          </a:xfrm>
          <a:prstGeom prst="rect">
            <a:avLst/>
          </a:prstGeom>
        </p:spPr>
      </p:pic>
    </p:spTree>
    <p:extLst>
      <p:ext uri="{BB962C8B-B14F-4D97-AF65-F5344CB8AC3E}">
        <p14:creationId xmlns:p14="http://schemas.microsoft.com/office/powerpoint/2010/main" val="24267644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3"/>
          <a:stretch>
            <a:fillRect/>
          </a:stretch>
        </p:blipFill>
        <p:spPr>
          <a:xfrm>
            <a:off x="7881758" y="2165272"/>
            <a:ext cx="3125548" cy="3125548"/>
          </a:xfrm>
          <a:prstGeom prst="rect">
            <a:avLst/>
          </a:prstGeom>
        </p:spPr>
      </p:pic>
      <p:sp>
        <p:nvSpPr>
          <p:cNvPr id="7" name="Прямоугольник 6"/>
          <p:cNvSpPr/>
          <p:nvPr/>
        </p:nvSpPr>
        <p:spPr>
          <a:xfrm>
            <a:off x="4807787" y="2902227"/>
            <a:ext cx="2458528" cy="1323439"/>
          </a:xfrm>
          <a:prstGeom prst="rect">
            <a:avLst/>
          </a:prstGeom>
        </p:spPr>
        <p:txBody>
          <a:bodyPr wrap="square">
            <a:spAutoFit/>
          </a:bodyPr>
          <a:lstStyle/>
          <a:p>
            <a:pPr lvl="0"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sp>
        <p:nvSpPr>
          <p:cNvPr id="11" name="Прямоугольник 10"/>
          <p:cNvSpPr/>
          <p:nvPr/>
        </p:nvSpPr>
        <p:spPr>
          <a:xfrm>
            <a:off x="5171704" y="2902226"/>
            <a:ext cx="1877437" cy="1323439"/>
          </a:xfrm>
          <a:prstGeom prst="rect">
            <a:avLst/>
          </a:prstGeom>
        </p:spPr>
        <p:txBody>
          <a:bodyPr wrap="none">
            <a:spAutoFit/>
          </a:bodyPr>
          <a:lstStyle/>
          <a:p>
            <a:pPr lvl="0"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1845303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42" presetClass="path" presetSubtype="0" accel="50000" decel="50000" fill="hold" grpId="0" nodeType="withEffect">
                                  <p:stCondLst>
                                    <p:cond delay="0"/>
                                  </p:stCondLst>
                                  <p:childTnLst>
                                    <p:animMotion origin="layout" path="M -2.29167E-6 4.07407E-6 L -0.26758 -0.30672 " pathEditMode="relative" rAng="0" ptsTypes="AA">
                                      <p:cBhvr>
                                        <p:cTn id="9" dur="500" fill="hold"/>
                                        <p:tgtEl>
                                          <p:spTgt spid="7"/>
                                        </p:tgtEl>
                                        <p:attrNameLst>
                                          <p:attrName>ppt_x</p:attrName>
                                          <p:attrName>ppt_y</p:attrName>
                                        </p:attrNameLst>
                                      </p:cBhvr>
                                      <p:rCtr x="-13385" y="-15347"/>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9" name="Рисунок 2" descr="Изображение выглядит как рисунок&#10;&#10;Автоматически созданное описание">
            <a:extLst>
              <a:ext uri="{FF2B5EF4-FFF2-40B4-BE49-F238E27FC236}">
                <a16:creationId xmlns:a16="http://schemas.microsoft.com/office/drawing/2014/main" id="{4EAD6ACE-3298-4D74-B944-64C6FF04E9A0}"/>
              </a:ext>
            </a:extLst>
          </p:cNvPr>
          <p:cNvPicPr>
            <a:picLocks noChangeAspect="1"/>
          </p:cNvPicPr>
          <p:nvPr/>
        </p:nvPicPr>
        <p:blipFill>
          <a:blip r:embed="rId2"/>
          <a:stretch>
            <a:fillRect/>
          </a:stretch>
        </p:blipFill>
        <p:spPr>
          <a:xfrm>
            <a:off x="7881758" y="2165272"/>
            <a:ext cx="3125548" cy="3125548"/>
          </a:xfrm>
          <a:prstGeom prst="rect">
            <a:avLst/>
          </a:prstGeom>
        </p:spPr>
      </p:pic>
      <p:grpSp>
        <p:nvGrpSpPr>
          <p:cNvPr id="2" name="Группа 1"/>
          <p:cNvGrpSpPr/>
          <p:nvPr/>
        </p:nvGrpSpPr>
        <p:grpSpPr>
          <a:xfrm>
            <a:off x="1158814" y="710547"/>
            <a:ext cx="3180273" cy="4607636"/>
            <a:chOff x="1158814" y="710547"/>
            <a:chExt cx="3180273" cy="4607636"/>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3"/>
            <a:stretch>
              <a:fillRect/>
            </a:stretch>
          </p:blipFill>
          <p:spPr>
            <a:xfrm>
              <a:off x="1158814" y="2137910"/>
              <a:ext cx="3180273" cy="3180273"/>
            </a:xfrm>
            <a:prstGeom prst="rect">
              <a:avLst/>
            </a:prstGeom>
          </p:spPr>
        </p:pic>
        <p:sp>
          <p:nvSpPr>
            <p:cNvPr id="7" name="Прямоугольник 6"/>
            <p:cNvSpPr/>
            <p:nvPr/>
          </p:nvSpPr>
          <p:spPr>
            <a:xfrm>
              <a:off x="1519686" y="710547"/>
              <a:ext cx="2458528" cy="1323439"/>
            </a:xfrm>
            <a:prstGeom prst="rect">
              <a:avLst/>
            </a:prstGeom>
          </p:spPr>
          <p:txBody>
            <a:bodyPr wrap="square">
              <a:spAutoFit/>
            </a:bodyPr>
            <a:lstStyle/>
            <a:p>
              <a:pPr algn="ctr"/>
              <a:r>
                <a:rPr lang="en-US" sz="8000" dirty="0" smtClean="0">
                  <a:solidFill>
                    <a:srgbClr val="BF4141"/>
                  </a:solidFill>
                  <a:latin typeface="Consolas"/>
                  <a:cs typeface="Calibri"/>
                </a:rPr>
                <a:t>Any</a:t>
              </a:r>
              <a:endParaRPr lang="ru-RU" sz="8000" dirty="0">
                <a:solidFill>
                  <a:srgbClr val="BF4141"/>
                </a:solidFill>
                <a:latin typeface="Consolas"/>
                <a:cs typeface="Calibri"/>
              </a:endParaRPr>
            </a:p>
          </p:txBody>
        </p:sp>
      </p:grpSp>
      <p:sp>
        <p:nvSpPr>
          <p:cNvPr id="11" name="Прямоугольник 10"/>
          <p:cNvSpPr/>
          <p:nvPr/>
        </p:nvSpPr>
        <p:spPr>
          <a:xfrm>
            <a:off x="5171704" y="2902226"/>
            <a:ext cx="1877437" cy="1323439"/>
          </a:xfrm>
          <a:prstGeom prst="rect">
            <a:avLst/>
          </a:prstGeom>
        </p:spPr>
        <p:txBody>
          <a:bodyPr wrap="none">
            <a:spAutoFit/>
          </a:bodyPr>
          <a:lstStyle/>
          <a:p>
            <a:pPr algn="ctr"/>
            <a:r>
              <a:rPr lang="en-US" sz="8000" dirty="0" smtClean="0">
                <a:solidFill>
                  <a:srgbClr val="BF4141"/>
                </a:solidFill>
                <a:latin typeface="Consolas"/>
                <a:cs typeface="Calibri"/>
              </a:rPr>
              <a: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4041371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accel="50000" decel="50000" fill="hold" nodeType="withEffect">
                                  <p:stCondLst>
                                    <p:cond delay="0"/>
                                  </p:stCondLst>
                                  <p:childTnLst>
                                    <p:animMotion origin="layout" path="M 6.25E-7 1.48148E-6 L -0.14701 0.29167 C -0.1776 0.35741 -0.22357 0.39282 -0.27175 0.39282 C -0.32656 0.39282 -0.37044 0.35741 -0.40104 0.29167 L -0.54792 1.48148E-6 " pathEditMode="relative" rAng="0" ptsTypes="AAAAA">
                                      <p:cBhvr>
                                        <p:cTn id="6" dur="1000" fill="hold"/>
                                        <p:tgtEl>
                                          <p:spTgt spid="9"/>
                                        </p:tgtEl>
                                        <p:attrNameLst>
                                          <p:attrName>ppt_x</p:attrName>
                                          <p:attrName>ppt_y</p:attrName>
                                        </p:attrNameLst>
                                      </p:cBhvr>
                                      <p:rCtr x="-27396" y="19630"/>
                                    </p:animMotion>
                                  </p:childTnLst>
                                </p:cTn>
                              </p:par>
                              <p:par>
                                <p:cTn id="7" presetID="37" presetClass="path" presetSubtype="0" accel="50000" decel="50000" fill="hold" nodeType="withEffect">
                                  <p:stCondLst>
                                    <p:cond delay="0"/>
                                  </p:stCondLst>
                                  <p:childTnLst>
                                    <p:animMotion origin="layout" path="M -6.25E-7 -3.33333E-6 L 0.14662 -0.2912 C 0.17708 -0.35694 0.22305 -0.39213 0.27109 -0.39213 C 0.32591 -0.39213 0.36979 -0.35694 0.40026 -0.2912 L 0.54701 -3.33333E-6 " pathEditMode="relative" rAng="0" ptsTypes="AAAAA">
                                      <p:cBhvr>
                                        <p:cTn id="8" dur="1000" fill="hold"/>
                                        <p:tgtEl>
                                          <p:spTgt spid="2"/>
                                        </p:tgtEl>
                                        <p:attrNameLst>
                                          <p:attrName>ppt_x</p:attrName>
                                          <p:attrName>ppt_y</p:attrName>
                                        </p:attrNameLst>
                                      </p:cBhvr>
                                      <p:rCtr x="27344" y="-1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146957" y="2533572"/>
            <a:ext cx="118164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object </a:t>
            </a:r>
            <a:r>
              <a:rPr lang="en-US" sz="8000" dirty="0" smtClean="0">
                <a:solidFill>
                  <a:srgbClr val="BF4141"/>
                </a:solidFill>
                <a:latin typeface="Consolas"/>
                <a:cs typeface="Calibri"/>
              </a:rPr>
              <a:t>!==</a:t>
            </a:r>
            <a:r>
              <a:rPr lang="en-US" sz="8000" dirty="0" smtClean="0">
                <a:solidFill>
                  <a:srgbClr val="00D8FF"/>
                </a:solidFill>
                <a:latin typeface="Consolas"/>
                <a:cs typeface="Calibri"/>
              </a:rPr>
              <a:t> any</a:t>
            </a:r>
            <a:endParaRPr lang="ru-RU" sz="8000" dirty="0">
              <a:solidFill>
                <a:srgbClr val="00D8FF"/>
              </a:solidFill>
              <a:latin typeface="Consolas"/>
              <a:cs typeface="Calibri"/>
            </a:endParaRPr>
          </a:p>
        </p:txBody>
      </p:sp>
    </p:spTree>
    <p:extLst>
      <p:ext uri="{BB962C8B-B14F-4D97-AF65-F5344CB8AC3E}">
        <p14:creationId xmlns:p14="http://schemas.microsoft.com/office/powerpoint/2010/main" val="736180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77970" y="2179890"/>
            <a:ext cx="13207041"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Void</a:t>
            </a:r>
          </a:p>
          <a:p>
            <a:pPr algn="ctr"/>
            <a:r>
              <a:rPr lang="en-US" sz="8000" dirty="0" smtClean="0">
                <a:solidFill>
                  <a:srgbClr val="F59117"/>
                </a:solidFill>
                <a:latin typeface="Consolas"/>
                <a:cs typeface="Calibri"/>
              </a:rPr>
              <a:t>(</a:t>
            </a:r>
            <a:r>
              <a:rPr lang="en-US" sz="8000" dirty="0">
                <a:solidFill>
                  <a:srgbClr val="F59117"/>
                </a:solidFill>
                <a:latin typeface="Consolas"/>
                <a:cs typeface="Calibri"/>
              </a:rPr>
              <a:t>void !== </a:t>
            </a:r>
            <a:r>
              <a:rPr lang="en-US" sz="8000" dirty="0" smtClean="0">
                <a:solidFill>
                  <a:srgbClr val="F59117"/>
                </a:solidFill>
                <a:latin typeface="Consolas"/>
                <a:cs typeface="Calibri"/>
              </a:rPr>
              <a:t>any)</a:t>
            </a:r>
          </a:p>
        </p:txBody>
      </p:sp>
    </p:spTree>
    <p:extLst>
      <p:ext uri="{BB962C8B-B14F-4D97-AF65-F5344CB8AC3E}">
        <p14:creationId xmlns:p14="http://schemas.microsoft.com/office/powerpoint/2010/main" val="3157805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316713" y="2767719"/>
            <a:ext cx="1320704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dirty="0" smtClean="0">
                <a:solidFill>
                  <a:srgbClr val="00D8FF"/>
                </a:solidFill>
                <a:latin typeface="Consolas"/>
                <a:cs typeface="Calibri"/>
              </a:rPr>
              <a:t>Null and Undefined</a:t>
            </a:r>
            <a:endParaRPr lang="en-US" sz="8000" dirty="0" smtClean="0">
              <a:solidFill>
                <a:srgbClr val="F59117"/>
              </a:solidFill>
              <a:latin typeface="Consolas"/>
              <a:cs typeface="Calibri"/>
            </a:endParaRPr>
          </a:p>
        </p:txBody>
      </p:sp>
    </p:spTree>
    <p:extLst>
      <p:ext uri="{BB962C8B-B14F-4D97-AF65-F5344CB8AC3E}">
        <p14:creationId xmlns:p14="http://schemas.microsoft.com/office/powerpoint/2010/main" val="1521490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1" name="Группа 30"/>
          <p:cNvGrpSpPr/>
          <p:nvPr/>
        </p:nvGrpSpPr>
        <p:grpSpPr>
          <a:xfrm>
            <a:off x="1392757" y="279663"/>
            <a:ext cx="10084371" cy="5972510"/>
            <a:chOff x="1392757" y="279663"/>
            <a:chExt cx="10084371" cy="5972510"/>
          </a:xfrm>
        </p:grpSpPr>
        <p:cxnSp>
          <p:nvCxnSpPr>
            <p:cNvPr id="8" name="Прямая соединительная линия 7"/>
            <p:cNvCxnSpPr/>
            <p:nvPr/>
          </p:nvCxnSpPr>
          <p:spPr>
            <a:xfrm flipV="1">
              <a:off x="4277342" y="2594233"/>
              <a:ext cx="897145" cy="975292"/>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1" name="Группа 10"/>
            <p:cNvGrpSpPr/>
            <p:nvPr/>
          </p:nvGrpSpPr>
          <p:grpSpPr>
            <a:xfrm>
              <a:off x="1392757" y="3561465"/>
              <a:ext cx="4145404" cy="2690708"/>
              <a:chOff x="2047501" y="3756769"/>
              <a:chExt cx="4145404" cy="2690708"/>
            </a:xfrm>
          </p:grpSpPr>
          <p:sp>
            <p:nvSpPr>
              <p:cNvPr id="10" name="Овал 9">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Undefined</a:t>
                </a:r>
                <a:endParaRPr lang="ru-RU" sz="4000" dirty="0">
                  <a:solidFill>
                    <a:schemeClr val="bg1"/>
                  </a:solidFill>
                  <a:latin typeface="Consolas"/>
                </a:endParaRPr>
              </a:p>
            </p:txBody>
          </p:sp>
        </p:grpSp>
        <p:grpSp>
          <p:nvGrpSpPr>
            <p:cNvPr id="12" name="Группа 11"/>
            <p:cNvGrpSpPr/>
            <p:nvPr/>
          </p:nvGrpSpPr>
          <p:grpSpPr>
            <a:xfrm>
              <a:off x="4271104" y="279663"/>
              <a:ext cx="4145404" cy="2690708"/>
              <a:chOff x="2047501" y="3756769"/>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Type</a:t>
                </a:r>
                <a:endParaRPr lang="ru-RU" sz="4000" dirty="0">
                  <a:solidFill>
                    <a:schemeClr val="bg1"/>
                  </a:solidFill>
                  <a:latin typeface="Consolas"/>
                </a:endParaRPr>
              </a:p>
            </p:txBody>
          </p:sp>
        </p:grpSp>
        <p:grpSp>
          <p:nvGrpSpPr>
            <p:cNvPr id="15" name="Группа 14"/>
            <p:cNvGrpSpPr/>
            <p:nvPr/>
          </p:nvGrpSpPr>
          <p:grpSpPr>
            <a:xfrm>
              <a:off x="7331724" y="3551053"/>
              <a:ext cx="4145404" cy="2690708"/>
              <a:chOff x="2047501" y="3756769"/>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2774849" y="3756769"/>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2047501" y="4748180"/>
                <a:ext cx="41454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chemeClr val="bg1"/>
                    </a:solidFill>
                    <a:latin typeface="Consolas"/>
                  </a:rPr>
                  <a:t>Null</a:t>
                </a:r>
                <a:endParaRPr lang="ru-RU" sz="4000" dirty="0">
                  <a:solidFill>
                    <a:schemeClr val="bg1"/>
                  </a:solidFill>
                  <a:latin typeface="Consolas"/>
                </a:endParaRPr>
              </a:p>
            </p:txBody>
          </p:sp>
        </p:grpSp>
        <p:cxnSp>
          <p:nvCxnSpPr>
            <p:cNvPr id="19" name="Прямая соединительная линия 18"/>
            <p:cNvCxnSpPr/>
            <p:nvPr/>
          </p:nvCxnSpPr>
          <p:spPr>
            <a:xfrm flipH="1" flipV="1">
              <a:off x="7511953" y="2559642"/>
              <a:ext cx="963235" cy="96488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3" name="Прямоугольник 22"/>
          <p:cNvSpPr/>
          <p:nvPr/>
        </p:nvSpPr>
        <p:spPr>
          <a:xfrm>
            <a:off x="158366" y="1095095"/>
            <a:ext cx="5262979" cy="707886"/>
          </a:xfrm>
          <a:prstGeom prst="rect">
            <a:avLst/>
          </a:prstGeom>
        </p:spPr>
        <p:txBody>
          <a:bodyPr wrap="none">
            <a:spAutoFit/>
          </a:bodyPr>
          <a:lstStyle/>
          <a:p>
            <a:r>
              <a:rPr lang="ru-RU" sz="4000" dirty="0">
                <a:solidFill>
                  <a:srgbClr val="BF4141"/>
                </a:solidFill>
                <a:latin typeface="Consolas" panose="020B0609020204030204" pitchFamily="49" charset="0"/>
              </a:rPr>
              <a:t>--strictNullChecks</a:t>
            </a:r>
            <a:endParaRPr lang="en-US" sz="4000" dirty="0">
              <a:solidFill>
                <a:srgbClr val="BF4141"/>
              </a:solidFill>
              <a:latin typeface="Consolas" panose="020B0609020204030204" pitchFamily="49" charset="0"/>
            </a:endParaRPr>
          </a:p>
        </p:txBody>
      </p:sp>
      <p:sp>
        <p:nvSpPr>
          <p:cNvPr id="32" name="Прямоугольник 31"/>
          <p:cNvSpPr/>
          <p:nvPr/>
        </p:nvSpPr>
        <p:spPr>
          <a:xfrm>
            <a:off x="8810425" y="2517602"/>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Прямоугольник 32"/>
          <p:cNvSpPr/>
          <p:nvPr/>
        </p:nvSpPr>
        <p:spPr>
          <a:xfrm>
            <a:off x="5495154" y="2562706"/>
            <a:ext cx="1183128" cy="11211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2.59259E-6 L 0.10938 0.00046 " pathEditMode="relative" rAng="0" ptsTypes="AA">
                                      <p:cBhvr>
                                        <p:cTn id="6" dur="1000" fill="hold"/>
                                        <p:tgtEl>
                                          <p:spTgt spid="31"/>
                                        </p:tgtEl>
                                        <p:attrNameLst>
                                          <p:attrName>ppt_x</p:attrName>
                                          <p:attrName>ppt_y</p:attrName>
                                        </p:attrNameLst>
                                      </p:cBhvr>
                                      <p:rCtr x="5469" y="23"/>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arg === type | undefined</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15120741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32374" y="2603817"/>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Never</a:t>
            </a:r>
          </a:p>
          <a:p>
            <a:pPr algn="ctr"/>
            <a:r>
              <a:rPr lang="en-US" sz="5000" dirty="0" smtClean="0">
                <a:solidFill>
                  <a:srgbClr val="F59117"/>
                </a:solidFill>
                <a:latin typeface="Consolas"/>
                <a:cs typeface="Calibri"/>
              </a:rPr>
              <a:t>{</a:t>
            </a:r>
            <a:r>
              <a:rPr lang="en-US" sz="5000" dirty="0">
                <a:solidFill>
                  <a:srgbClr val="F59117"/>
                </a:solidFill>
                <a:latin typeface="Consolas"/>
                <a:cs typeface="Calibri"/>
              </a:rPr>
              <a:t>Error, while (true</a:t>
            </a:r>
            <a:r>
              <a:rPr lang="en-US" sz="5000" dirty="0" smtClean="0">
                <a:solidFill>
                  <a:srgbClr val="F59117"/>
                </a:solidFill>
                <a:latin typeface="Consolas"/>
                <a:cs typeface="Calibri"/>
              </a:rPr>
              <a:t>), unreachable}</a:t>
            </a:r>
          </a:p>
        </p:txBody>
      </p:sp>
    </p:spTree>
    <p:extLst>
      <p:ext uri="{BB962C8B-B14F-4D97-AF65-F5344CB8AC3E}">
        <p14:creationId xmlns:p14="http://schemas.microsoft.com/office/powerpoint/2010/main" val="161281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Void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Never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6616838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9" name="Группа 28"/>
          <p:cNvGrpSpPr/>
          <p:nvPr/>
        </p:nvGrpSpPr>
        <p:grpSpPr>
          <a:xfrm>
            <a:off x="2757343" y="216150"/>
            <a:ext cx="6164946" cy="6383026"/>
            <a:chOff x="2602068" y="276535"/>
            <a:chExt cx="6164946" cy="6383026"/>
          </a:xfrm>
        </p:grpSpPr>
        <p:grpSp>
          <p:nvGrpSpPr>
            <p:cNvPr id="8" name="Группа 7"/>
            <p:cNvGrpSpPr/>
            <p:nvPr/>
          </p:nvGrpSpPr>
          <p:grpSpPr>
            <a:xfrm>
              <a:off x="2602068" y="276535"/>
              <a:ext cx="3038217" cy="1972053"/>
              <a:chOff x="3727331" y="1994163"/>
              <a:chExt cx="4145404" cy="2690708"/>
            </a:xfrm>
          </p:grpSpPr>
          <p:sp>
            <p:nvSpPr>
              <p:cNvPr id="9" name="Овал 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any</a:t>
                </a:r>
              </a:p>
            </p:txBody>
          </p:sp>
        </p:grpSp>
        <p:grpSp>
          <p:nvGrpSpPr>
            <p:cNvPr id="12" name="Группа 11"/>
            <p:cNvGrpSpPr/>
            <p:nvPr/>
          </p:nvGrpSpPr>
          <p:grpSpPr>
            <a:xfrm>
              <a:off x="5728797" y="276535"/>
              <a:ext cx="3038217" cy="1972053"/>
              <a:chOff x="3727331" y="1994163"/>
              <a:chExt cx="4145404" cy="2690708"/>
            </a:xfrm>
          </p:grpSpPr>
          <p:sp>
            <p:nvSpPr>
              <p:cNvPr id="13" name="Овал 12">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33F6D1-2B8A-4DC2-B0FA-03B41AD271CD}"/>
                  </a:ext>
                </a:extLst>
              </p:cNvPr>
              <p:cNvSpPr txBox="1"/>
              <p:nvPr/>
            </p:nvSpPr>
            <p:spPr>
              <a:xfrm>
                <a:off x="3727331" y="2961573"/>
                <a:ext cx="4145404" cy="7978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1"/>
                    </a:solidFill>
                    <a:latin typeface="Consolas"/>
                  </a:rPr>
                  <a:t>unknown</a:t>
                </a:r>
                <a:endParaRPr lang="en-US" sz="3200" dirty="0"/>
              </a:p>
            </p:txBody>
          </p:sp>
        </p:grpSp>
        <p:grpSp>
          <p:nvGrpSpPr>
            <p:cNvPr id="15" name="Группа 14"/>
            <p:cNvGrpSpPr/>
            <p:nvPr/>
          </p:nvGrpSpPr>
          <p:grpSpPr>
            <a:xfrm>
              <a:off x="4223794" y="2360941"/>
              <a:ext cx="3038217" cy="1972053"/>
              <a:chOff x="3727331" y="1994163"/>
              <a:chExt cx="4145404" cy="2690708"/>
            </a:xfrm>
          </p:grpSpPr>
          <p:sp>
            <p:nvSpPr>
              <p:cNvPr id="16" name="Овал 15">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type</a:t>
                </a:r>
              </a:p>
            </p:txBody>
          </p:sp>
        </p:grpSp>
        <p:grpSp>
          <p:nvGrpSpPr>
            <p:cNvPr id="18" name="Группа 17"/>
            <p:cNvGrpSpPr/>
            <p:nvPr/>
          </p:nvGrpSpPr>
          <p:grpSpPr>
            <a:xfrm>
              <a:off x="4268051" y="4687508"/>
              <a:ext cx="3038217" cy="1972053"/>
              <a:chOff x="3727331" y="1994163"/>
              <a:chExt cx="4145404" cy="2690708"/>
            </a:xfrm>
          </p:grpSpPr>
          <p:sp>
            <p:nvSpPr>
              <p:cNvPr id="19" name="Овал 18">
                <a:extLst>
                  <a:ext uri="{FF2B5EF4-FFF2-40B4-BE49-F238E27FC236}">
                    <a16:creationId xmlns:a16="http://schemas.microsoft.com/office/drawing/2014/main" id="{03E676E9-9DCC-4F60-B574-E1C1AA87C2CC}"/>
                  </a:ext>
                </a:extLst>
              </p:cNvPr>
              <p:cNvSpPr/>
              <p:nvPr/>
            </p:nvSpPr>
            <p:spPr>
              <a:xfrm>
                <a:off x="4394295" y="1994163"/>
                <a:ext cx="2690708" cy="2690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A733F6D1-2B8A-4DC2-B0FA-03B41AD271CD}"/>
                  </a:ext>
                </a:extLst>
              </p:cNvPr>
              <p:cNvSpPr txBox="1"/>
              <p:nvPr/>
            </p:nvSpPr>
            <p:spPr>
              <a:xfrm>
                <a:off x="3727331" y="2961573"/>
                <a:ext cx="4145404" cy="755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smtClean="0">
                    <a:solidFill>
                      <a:schemeClr val="bg1"/>
                    </a:solidFill>
                    <a:latin typeface="Consolas"/>
                  </a:rPr>
                  <a:t>never</a:t>
                </a:r>
              </a:p>
            </p:txBody>
          </p:sp>
        </p:grpSp>
        <p:cxnSp>
          <p:nvCxnSpPr>
            <p:cNvPr id="23" name="Прямая соединительная линия 22"/>
            <p:cNvCxnSpPr/>
            <p:nvPr/>
          </p:nvCxnSpPr>
          <p:spPr>
            <a:xfrm flipH="1" flipV="1">
              <a:off x="4398200" y="1838456"/>
              <a:ext cx="717354" cy="76464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165016" y="1765089"/>
              <a:ext cx="655455" cy="848629"/>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H="1" flipV="1">
              <a:off x="5684111" y="3943579"/>
              <a:ext cx="14535" cy="1133342"/>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31" name="Прямая соединительная линия 30"/>
          <p:cNvCxnSpPr/>
          <p:nvPr/>
        </p:nvCxnSpPr>
        <p:spPr>
          <a:xfrm>
            <a:off x="1544128" y="2248006"/>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1544128" y="4449865"/>
            <a:ext cx="9040483" cy="0"/>
          </a:xfrm>
          <a:prstGeom prst="line">
            <a:avLst/>
          </a:prstGeom>
          <a:ln w="50800">
            <a:solidFill>
              <a:srgbClr val="F59117"/>
            </a:solidFill>
          </a:ln>
        </p:spPr>
        <p:style>
          <a:lnRef idx="1">
            <a:schemeClr val="accent1"/>
          </a:lnRef>
          <a:fillRef idx="0">
            <a:schemeClr val="accent1"/>
          </a:fillRef>
          <a:effectRef idx="0">
            <a:schemeClr val="accent1"/>
          </a:effectRef>
          <a:fontRef idx="minor">
            <a:schemeClr val="tx1"/>
          </a:fontRef>
        </p:style>
      </p:cxnSp>
      <p:sp>
        <p:nvSpPr>
          <p:cNvPr id="33" name="Прямоугольник 32"/>
          <p:cNvSpPr/>
          <p:nvPr/>
        </p:nvSpPr>
        <p:spPr>
          <a:xfrm>
            <a:off x="9588139" y="1404030"/>
            <a:ext cx="1031051" cy="707886"/>
          </a:xfrm>
          <a:prstGeom prst="rect">
            <a:avLst/>
          </a:prstGeom>
        </p:spPr>
        <p:txBody>
          <a:bodyPr wrap="none">
            <a:spAutoFit/>
          </a:bodyPr>
          <a:lstStyle/>
          <a:p>
            <a:r>
              <a:rPr lang="en-US" sz="4000" dirty="0" smtClean="0">
                <a:solidFill>
                  <a:srgbClr val="F59117"/>
                </a:solidFill>
                <a:latin typeface="Consolas"/>
                <a:cs typeface="Calibri"/>
              </a:rPr>
              <a:t>Top</a:t>
            </a:r>
            <a:endParaRPr lang="en-US" sz="4000" dirty="0">
              <a:solidFill>
                <a:srgbClr val="F59117"/>
              </a:solidFill>
            </a:endParaRPr>
          </a:p>
        </p:txBody>
      </p:sp>
      <p:sp>
        <p:nvSpPr>
          <p:cNvPr id="34" name="Прямоугольник 33"/>
          <p:cNvSpPr/>
          <p:nvPr/>
        </p:nvSpPr>
        <p:spPr>
          <a:xfrm>
            <a:off x="8922289" y="4539065"/>
            <a:ext cx="1877437" cy="707886"/>
          </a:xfrm>
          <a:prstGeom prst="rect">
            <a:avLst/>
          </a:prstGeom>
        </p:spPr>
        <p:txBody>
          <a:bodyPr wrap="none">
            <a:spAutoFit/>
          </a:bodyPr>
          <a:lstStyle/>
          <a:p>
            <a:r>
              <a:rPr lang="en-US" sz="4000" dirty="0" smtClean="0">
                <a:solidFill>
                  <a:srgbClr val="F59117"/>
                </a:solidFill>
                <a:latin typeface="Consolas"/>
                <a:cs typeface="Calibri"/>
              </a:rPr>
              <a:t>Bottom</a:t>
            </a:r>
            <a:endParaRPr lang="en-US" sz="4000" dirty="0">
              <a:solidFill>
                <a:srgbClr val="F59117"/>
              </a:solidFill>
            </a:endParaRPr>
          </a:p>
        </p:txBody>
      </p:sp>
      <p:sp>
        <p:nvSpPr>
          <p:cNvPr id="35" name="TextBox 34">
            <a:extLst>
              <a:ext uri="{FF2B5EF4-FFF2-40B4-BE49-F238E27FC236}">
                <a16:creationId xmlns:a16="http://schemas.microsoft.com/office/drawing/2014/main" id="{A733F6D1-2B8A-4DC2-B0FA-03B41AD271CD}"/>
              </a:ext>
            </a:extLst>
          </p:cNvPr>
          <p:cNvSpPr txBox="1"/>
          <p:nvPr/>
        </p:nvSpPr>
        <p:spPr>
          <a:xfrm>
            <a:off x="5884071" y="925420"/>
            <a:ext cx="30382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rgbClr val="BF4141"/>
                </a:solidFill>
                <a:latin typeface="Consolas"/>
              </a:rPr>
              <a:t>unknown</a:t>
            </a:r>
            <a:endParaRPr lang="en-US" sz="3200" dirty="0">
              <a:solidFill>
                <a:srgbClr val="BF4141"/>
              </a:solidFill>
            </a:endParaRPr>
          </a:p>
        </p:txBody>
      </p:sp>
    </p:spTree>
    <p:extLst>
      <p:ext uri="{BB962C8B-B14F-4D97-AF65-F5344CB8AC3E}">
        <p14:creationId xmlns:p14="http://schemas.microsoft.com/office/powerpoint/2010/main" val="258907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текст&#10;&#10;Автоматически созданное описание">
            <a:extLst>
              <a:ext uri="{FF2B5EF4-FFF2-40B4-BE49-F238E27FC236}">
                <a16:creationId xmlns:a16="http://schemas.microsoft.com/office/drawing/2014/main" id="{D1C05644-018B-464B-AE75-F6CF04D683C7}"/>
              </a:ext>
            </a:extLst>
          </p:cNvPr>
          <p:cNvPicPr>
            <a:picLocks noChangeAspect="1"/>
          </p:cNvPicPr>
          <p:nvPr/>
        </p:nvPicPr>
        <p:blipFill>
          <a:blip r:embed="rId2"/>
          <a:stretch>
            <a:fillRect/>
          </a:stretch>
        </p:blipFill>
        <p:spPr>
          <a:xfrm>
            <a:off x="727494" y="687842"/>
            <a:ext cx="10952671" cy="5367296"/>
          </a:xfrm>
          <a:prstGeom prst="rect">
            <a:avLst/>
          </a:prstGeom>
        </p:spPr>
      </p:pic>
    </p:spTree>
    <p:extLst>
      <p:ext uri="{BB962C8B-B14F-4D97-AF65-F5344CB8AC3E}">
        <p14:creationId xmlns:p14="http://schemas.microsoft.com/office/powerpoint/2010/main" val="32628648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AB66F8-ED4A-48EE-85D2-C79AC4668A7D}"/>
              </a:ext>
            </a:extLst>
          </p:cNvPr>
          <p:cNvSpPr txBox="1"/>
          <p:nvPr/>
        </p:nvSpPr>
        <p:spPr>
          <a:xfrm>
            <a:off x="-523747"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Unknown</a:t>
            </a:r>
            <a:endParaRPr lang="en-US" sz="5000" dirty="0" smtClean="0">
              <a:solidFill>
                <a:srgbClr val="F59117"/>
              </a:solidFill>
              <a:latin typeface="Consolas"/>
              <a:cs typeface="Calibri"/>
            </a:endParaRPr>
          </a:p>
        </p:txBody>
      </p:sp>
      <p:sp>
        <p:nvSpPr>
          <p:cNvPr id="3" name="TextBox 2">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234650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object</a:t>
            </a:r>
          </a:p>
          <a:p>
            <a:pPr algn="ctr"/>
            <a:r>
              <a:rPr lang="en-US" sz="5000" dirty="0" smtClean="0">
                <a:solidFill>
                  <a:srgbClr val="F59117"/>
                </a:solidFill>
                <a:latin typeface="Consolas"/>
                <a:cs typeface="Calibri"/>
              </a:rPr>
              <a:t>Referenced types only</a:t>
            </a:r>
          </a:p>
        </p:txBody>
      </p:sp>
    </p:spTree>
    <p:extLst>
      <p:ext uri="{BB962C8B-B14F-4D97-AF65-F5344CB8AC3E}">
        <p14:creationId xmlns:p14="http://schemas.microsoft.com/office/powerpoint/2010/main" val="39050771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Type assertions</a:t>
            </a:r>
          </a:p>
          <a:p>
            <a:pPr algn="ctr"/>
            <a:r>
              <a:rPr lang="en-US" sz="5000" dirty="0" smtClean="0">
                <a:solidFill>
                  <a:srgbClr val="F59117"/>
                </a:solidFill>
                <a:latin typeface="Consolas"/>
                <a:cs typeface="Calibri"/>
              </a:rPr>
              <a:t>Animal </a:t>
            </a:r>
            <a:r>
              <a:rPr lang="en-US" sz="5000" dirty="0" smtClean="0">
                <a:solidFill>
                  <a:srgbClr val="BF4141"/>
                </a:solidFill>
                <a:latin typeface="Consolas"/>
                <a:cs typeface="Calibri"/>
              </a:rPr>
              <a:t>as</a:t>
            </a:r>
            <a:r>
              <a:rPr lang="en-US" sz="5000" dirty="0" smtClean="0">
                <a:solidFill>
                  <a:srgbClr val="F59117"/>
                </a:solidFill>
                <a:latin typeface="Consolas"/>
                <a:cs typeface="Calibri"/>
              </a:rPr>
              <a:t> Cat</a:t>
            </a:r>
          </a:p>
        </p:txBody>
      </p:sp>
    </p:spTree>
    <p:extLst>
      <p:ext uri="{BB962C8B-B14F-4D97-AF65-F5344CB8AC3E}">
        <p14:creationId xmlns:p14="http://schemas.microsoft.com/office/powerpoint/2010/main" val="17300073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a:solidFill>
                  <a:srgbClr val="00D8FF"/>
                </a:solidFill>
                <a:latin typeface="Consolas"/>
                <a:cs typeface="Calibri"/>
              </a:rPr>
              <a:t>Type assertions</a:t>
            </a:r>
            <a:r>
              <a:rPr lang="en-US" sz="5000" dirty="0" smtClean="0">
                <a:solidFill>
                  <a:srgbClr val="00D8FF"/>
                </a:solidFill>
                <a:latin typeface="Consolas"/>
                <a:cs typeface="Calibri"/>
              </a:rPr>
              <a:t> </a:t>
            </a:r>
            <a:r>
              <a:rPr lang="en-US" sz="5000" dirty="0" smtClean="0">
                <a:solidFill>
                  <a:srgbClr val="BF4141"/>
                </a:solidFill>
                <a:latin typeface="Consolas"/>
                <a:cs typeface="Calibri"/>
              </a:rPr>
              <a:t>!==</a:t>
            </a:r>
            <a:r>
              <a:rPr lang="en-US" sz="5000" dirty="0" smtClean="0">
                <a:solidFill>
                  <a:srgbClr val="00D8FF"/>
                </a:solidFill>
                <a:latin typeface="Consolas"/>
                <a:cs typeface="Calibri"/>
              </a:rPr>
              <a:t> Type cast</a:t>
            </a:r>
            <a:endParaRPr lang="en-US" sz="5000" dirty="0" smtClean="0">
              <a:solidFill>
                <a:srgbClr val="F59117"/>
              </a:solidFill>
              <a:latin typeface="Consolas"/>
              <a:cs typeface="Calibri"/>
            </a:endParaRPr>
          </a:p>
        </p:txBody>
      </p:sp>
      <p:sp>
        <p:nvSpPr>
          <p:cNvPr id="2" name="Прямоугольник 1"/>
          <p:cNvSpPr/>
          <p:nvPr/>
        </p:nvSpPr>
        <p:spPr>
          <a:xfrm>
            <a:off x="2681623" y="4262251"/>
            <a:ext cx="7237879" cy="861774"/>
          </a:xfrm>
          <a:prstGeom prst="rect">
            <a:avLst/>
          </a:prstGeom>
        </p:spPr>
        <p:txBody>
          <a:bodyPr wrap="none">
            <a:spAutoFit/>
          </a:bodyPr>
          <a:lstStyle/>
          <a:p>
            <a:r>
              <a:rPr lang="en-US" sz="5000" dirty="0" smtClean="0">
                <a:solidFill>
                  <a:srgbClr val="F59117"/>
                </a:solidFill>
                <a:latin typeface="Consolas"/>
                <a:cs typeface="Calibri"/>
              </a:rPr>
              <a:t>No runtime garanties</a:t>
            </a:r>
            <a:endParaRPr lang="en-US" sz="5000" dirty="0">
              <a:solidFill>
                <a:srgbClr val="F59117"/>
              </a:solidFill>
            </a:endParaRPr>
          </a:p>
        </p:txBody>
      </p:sp>
    </p:spTree>
    <p:extLst>
      <p:ext uri="{BB962C8B-B14F-4D97-AF65-F5344CB8AC3E}">
        <p14:creationId xmlns:p14="http://schemas.microsoft.com/office/powerpoint/2010/main" val="221737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AB66F8-ED4A-48EE-85D2-C79AC4668A7D}"/>
              </a:ext>
            </a:extLst>
          </p:cNvPr>
          <p:cNvSpPr txBox="1"/>
          <p:nvPr/>
        </p:nvSpPr>
        <p:spPr>
          <a:xfrm>
            <a:off x="-523748" y="3017885"/>
            <a:ext cx="1320704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as </a:t>
            </a:r>
            <a:r>
              <a:rPr lang="en-US" sz="5000" dirty="0" smtClean="0">
                <a:solidFill>
                  <a:srgbClr val="BF4141"/>
                </a:solidFill>
                <a:latin typeface="Consolas"/>
                <a:cs typeface="Calibri"/>
              </a:rPr>
              <a:t>or</a:t>
            </a:r>
            <a:r>
              <a:rPr lang="en-US" sz="5000" dirty="0" smtClean="0">
                <a:solidFill>
                  <a:srgbClr val="00D8FF"/>
                </a:solidFill>
                <a:latin typeface="Consolas"/>
                <a:cs typeface="Calibri"/>
              </a:rPr>
              <a:t> &lt;type&gt;var</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6375270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1158814" y="719173"/>
            <a:ext cx="3207589" cy="4599010"/>
            <a:chOff x="1158814" y="719173"/>
            <a:chExt cx="3207589" cy="4599010"/>
          </a:xfrm>
        </p:grpSpPr>
        <p:pic>
          <p:nvPicPr>
            <p:cNvPr id="5"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158814" y="2137910"/>
              <a:ext cx="3180273" cy="3180273"/>
            </a:xfrm>
            <a:prstGeom prst="rect">
              <a:avLst/>
            </a:prstGeom>
          </p:spPr>
        </p:pic>
        <p:sp>
          <p:nvSpPr>
            <p:cNvPr id="6" name="Прямоугольник 5"/>
            <p:cNvSpPr/>
            <p:nvPr/>
          </p:nvSpPr>
          <p:spPr>
            <a:xfrm>
              <a:off x="1158814" y="719173"/>
              <a:ext cx="3207589" cy="1323439"/>
            </a:xfrm>
            <a:prstGeom prst="rect">
              <a:avLst/>
            </a:prstGeom>
          </p:spPr>
          <p:txBody>
            <a:bodyPr wrap="square">
              <a:spAutoFit/>
            </a:bodyPr>
            <a:lstStyle/>
            <a:p>
              <a:pPr algn="ctr"/>
              <a:r>
                <a:rPr lang="en-US" sz="8000" strike="sngStrike" dirty="0" smtClean="0">
                  <a:solidFill>
                    <a:srgbClr val="BF4141"/>
                  </a:solidFill>
                  <a:latin typeface="Consolas"/>
                  <a:cs typeface="Calibri"/>
                </a:rPr>
                <a:t>as</a:t>
              </a:r>
              <a:endParaRPr lang="ru-RU" sz="8000" strike="sngStrike" dirty="0">
                <a:solidFill>
                  <a:srgbClr val="BF4141"/>
                </a:solidFill>
                <a:latin typeface="Consolas"/>
                <a:cs typeface="Calibri"/>
              </a:endParaRPr>
            </a:p>
          </p:txBody>
        </p:sp>
      </p:grpSp>
      <p:grpSp>
        <p:nvGrpSpPr>
          <p:cNvPr id="7" name="Группа 6"/>
          <p:cNvGrpSpPr/>
          <p:nvPr/>
        </p:nvGrpSpPr>
        <p:grpSpPr>
          <a:xfrm>
            <a:off x="7461130" y="1108028"/>
            <a:ext cx="3207589" cy="3951364"/>
            <a:chOff x="1434142" y="1366820"/>
            <a:chExt cx="3207589" cy="3951364"/>
          </a:xfrm>
        </p:grpSpPr>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94CE257F-A4AB-4D99-8638-F51E066F3AF6}"/>
                </a:ext>
              </a:extLst>
            </p:cNvPr>
            <p:cNvPicPr>
              <a:picLocks noChangeAspect="1"/>
            </p:cNvPicPr>
            <p:nvPr/>
          </p:nvPicPr>
          <p:blipFill>
            <a:blip r:embed="rId2"/>
            <a:stretch>
              <a:fillRect/>
            </a:stretch>
          </p:blipFill>
          <p:spPr>
            <a:xfrm>
              <a:off x="1736786" y="2715882"/>
              <a:ext cx="2602302" cy="2602302"/>
            </a:xfrm>
            <a:prstGeom prst="rect">
              <a:avLst/>
            </a:prstGeom>
          </p:spPr>
        </p:pic>
        <p:sp>
          <p:nvSpPr>
            <p:cNvPr id="9" name="Прямоугольник 8"/>
            <p:cNvSpPr/>
            <p:nvPr/>
          </p:nvSpPr>
          <p:spPr>
            <a:xfrm>
              <a:off x="1434142" y="1366820"/>
              <a:ext cx="3207589" cy="1323439"/>
            </a:xfrm>
            <a:prstGeom prst="rect">
              <a:avLst/>
            </a:prstGeom>
          </p:spPr>
          <p:txBody>
            <a:bodyPr wrap="square">
              <a:spAutoFit/>
            </a:bodyPr>
            <a:lstStyle/>
            <a:p>
              <a:pPr algn="ctr"/>
              <a:r>
                <a:rPr lang="en-US" sz="8000" dirty="0" smtClean="0">
                  <a:solidFill>
                    <a:srgbClr val="BF4141"/>
                  </a:solidFill>
                  <a:latin typeface="Consolas"/>
                  <a:cs typeface="Calibri"/>
                </a:rPr>
                <a:t>as</a:t>
              </a:r>
              <a:endParaRPr lang="ru-RU" sz="8000" dirty="0">
                <a:solidFill>
                  <a:srgbClr val="BF4141"/>
                </a:solidFill>
                <a:latin typeface="Consolas"/>
                <a:cs typeface="Calibri"/>
              </a:endParaRPr>
            </a:p>
          </p:txBody>
        </p:sp>
      </p:grpSp>
      <p:sp>
        <p:nvSpPr>
          <p:cNvPr id="10" name="Прямоугольник 9"/>
          <p:cNvSpPr/>
          <p:nvPr/>
        </p:nvSpPr>
        <p:spPr>
          <a:xfrm>
            <a:off x="4447636" y="3066326"/>
            <a:ext cx="3207589" cy="1323439"/>
          </a:xfrm>
          <a:prstGeom prst="rect">
            <a:avLst/>
          </a:prstGeom>
        </p:spPr>
        <p:txBody>
          <a:bodyPr wrap="square">
            <a:spAutoFit/>
          </a:bodyPr>
          <a:lstStyle/>
          <a:p>
            <a:pPr algn="ctr"/>
            <a:r>
              <a:rPr lang="en-US" sz="8000" dirty="0" smtClean="0">
                <a:solidFill>
                  <a:srgbClr val="BF4141"/>
                </a:solidFill>
                <a:latin typeface="Consolas"/>
                <a:cs typeface="Calibri"/>
              </a:rPr>
              <a:t>&gt;</a:t>
            </a:r>
            <a:endParaRPr lang="ru-RU" sz="8000" dirty="0">
              <a:solidFill>
                <a:srgbClr val="BF4141"/>
              </a:solidFill>
              <a:latin typeface="Consolas"/>
              <a:cs typeface="Calibri"/>
            </a:endParaRPr>
          </a:p>
        </p:txBody>
      </p:sp>
    </p:spTree>
    <p:extLst>
      <p:ext uri="{BB962C8B-B14F-4D97-AF65-F5344CB8AC3E}">
        <p14:creationId xmlns:p14="http://schemas.microsoft.com/office/powerpoint/2010/main" val="8634946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021213" y="897675"/>
            <a:ext cx="4416594" cy="861774"/>
          </a:xfrm>
          <a:prstGeom prst="rect">
            <a:avLst/>
          </a:prstGeom>
        </p:spPr>
        <p:txBody>
          <a:bodyPr wrap="none">
            <a:spAutoFit/>
          </a:bodyPr>
          <a:lstStyle/>
          <a:p>
            <a:r>
              <a:rPr lang="en-US" sz="5000" dirty="0" smtClean="0">
                <a:solidFill>
                  <a:srgbClr val="00D8FF"/>
                </a:solidFill>
                <a:latin typeface="Consolas"/>
                <a:cs typeface="Calibri"/>
              </a:rPr>
              <a:t>Abstractions</a:t>
            </a:r>
            <a:endParaRPr lang="en-US" dirty="0"/>
          </a:p>
        </p:txBody>
      </p:sp>
      <p:pic>
        <p:nvPicPr>
          <p:cNvPr id="1030" name="Picture 6" descr="cat icon | My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65" y="2944263"/>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5" name="Прямоугольник 14"/>
          <p:cNvSpPr/>
          <p:nvPr/>
        </p:nvSpPr>
        <p:spPr>
          <a:xfrm>
            <a:off x="4758043" y="3732576"/>
            <a:ext cx="889987" cy="861774"/>
          </a:xfrm>
          <a:prstGeom prst="rect">
            <a:avLst/>
          </a:prstGeom>
        </p:spPr>
        <p:txBody>
          <a:bodyPr wrap="none">
            <a:spAutoFit/>
          </a:bodyPr>
          <a:lstStyle/>
          <a:p>
            <a:r>
              <a:rPr lang="en-US" sz="5000" dirty="0" smtClean="0">
                <a:solidFill>
                  <a:srgbClr val="BF4141"/>
                </a:solidFill>
                <a:latin typeface="Consolas"/>
                <a:cs typeface="Calibri"/>
              </a:rPr>
              <a:t>=&gt;</a:t>
            </a:r>
            <a:endParaRPr lang="en-US" dirty="0">
              <a:solidFill>
                <a:srgbClr val="BF4141"/>
              </a:solidFill>
            </a:endParaRPr>
          </a:p>
        </p:txBody>
      </p:sp>
      <p:sp>
        <p:nvSpPr>
          <p:cNvPr id="16" name="Прямоугольник 15"/>
          <p:cNvSpPr/>
          <p:nvPr/>
        </p:nvSpPr>
        <p:spPr>
          <a:xfrm>
            <a:off x="6229510" y="2642266"/>
            <a:ext cx="4875053" cy="3323987"/>
          </a:xfrm>
          <a:prstGeom prst="rect">
            <a:avLst/>
          </a:prstGeom>
        </p:spPr>
        <p:txBody>
          <a:bodyPr wrap="none">
            <a:spAutoFit/>
          </a:bodyPr>
          <a:lstStyle/>
          <a:p>
            <a:r>
              <a:rPr lang="en-US" sz="3500" dirty="0" smtClean="0">
                <a:solidFill>
                  <a:srgbClr val="F59117"/>
                </a:solidFill>
                <a:latin typeface="Consolas"/>
                <a:cs typeface="Calibri"/>
              </a:rPr>
              <a:t>{</a:t>
            </a:r>
          </a:p>
          <a:p>
            <a:r>
              <a:rPr lang="en-US" sz="3500" dirty="0">
                <a:solidFill>
                  <a:srgbClr val="F59117"/>
                </a:solidFill>
                <a:latin typeface="Consolas"/>
                <a:cs typeface="Calibri"/>
              </a:rPr>
              <a:t> </a:t>
            </a:r>
            <a:r>
              <a:rPr lang="en-US" sz="3500" dirty="0" smtClean="0">
                <a:solidFill>
                  <a:srgbClr val="F59117"/>
                </a:solidFill>
                <a:latin typeface="Consolas"/>
                <a:cs typeface="Calibri"/>
              </a:rPr>
              <a:t> name: string,</a:t>
            </a:r>
          </a:p>
          <a:p>
            <a:r>
              <a:rPr lang="en-US" sz="3500" dirty="0">
                <a:solidFill>
                  <a:srgbClr val="F59117"/>
                </a:solidFill>
                <a:latin typeface="Consolas"/>
                <a:cs typeface="Calibri"/>
              </a:rPr>
              <a:t> </a:t>
            </a:r>
            <a:r>
              <a:rPr lang="en-US" sz="3500" dirty="0" smtClean="0">
                <a:solidFill>
                  <a:srgbClr val="F59117"/>
                </a:solidFill>
                <a:latin typeface="Consolas"/>
                <a:cs typeface="Calibri"/>
              </a:rPr>
              <a:t> color: enum,</a:t>
            </a:r>
          </a:p>
          <a:p>
            <a:r>
              <a:rPr lang="en-US" sz="3500" dirty="0">
                <a:solidFill>
                  <a:srgbClr val="F59117"/>
                </a:solidFill>
                <a:latin typeface="Consolas"/>
                <a:cs typeface="Calibri"/>
              </a:rPr>
              <a:t> </a:t>
            </a:r>
            <a:r>
              <a:rPr lang="en-US" sz="3500" dirty="0" smtClean="0">
                <a:solidFill>
                  <a:srgbClr val="F59117"/>
                </a:solidFill>
                <a:latin typeface="Consolas"/>
                <a:cs typeface="Calibri"/>
              </a:rPr>
              <a:t> legs: number,</a:t>
            </a:r>
          </a:p>
          <a:p>
            <a:r>
              <a:rPr lang="en-US" sz="3500" dirty="0">
                <a:solidFill>
                  <a:srgbClr val="F59117"/>
                </a:solidFill>
                <a:latin typeface="Consolas"/>
                <a:cs typeface="Calibri"/>
              </a:rPr>
              <a:t> </a:t>
            </a:r>
            <a:r>
              <a:rPr lang="en-US" sz="3500" dirty="0" smtClean="0">
                <a:solidFill>
                  <a:srgbClr val="F59117"/>
                </a:solidFill>
                <a:latin typeface="Consolas"/>
                <a:cs typeface="Calibri"/>
              </a:rPr>
              <a:t> makeSound(): void</a:t>
            </a:r>
          </a:p>
          <a:p>
            <a:r>
              <a:rPr lang="en-US" sz="3500" dirty="0" smtClean="0">
                <a:solidFill>
                  <a:srgbClr val="F59117"/>
                </a:solidFill>
                <a:latin typeface="Consolas"/>
                <a:cs typeface="Calibri"/>
              </a:rPr>
              <a:t>}</a:t>
            </a:r>
            <a:endParaRPr lang="en-US" sz="3500" dirty="0">
              <a:solidFill>
                <a:srgbClr val="F59117"/>
              </a:solidFill>
            </a:endParaRPr>
          </a:p>
        </p:txBody>
      </p:sp>
      <p:pic>
        <p:nvPicPr>
          <p:cNvPr id="1032" name="Picture 8" descr="do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565" y="2814867"/>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2"/>
                                        </p:tgtEl>
                                        <p:attrNameLst>
                                          <p:attrName>style.visibility</p:attrName>
                                        </p:attrNameLst>
                                      </p:cBhvr>
                                      <p:to>
                                        <p:strVal val="visible"/>
                                      </p:to>
                                    </p:set>
                                    <p:animEffect transition="in" filter="fade">
                                      <p:cBhvr>
                                        <p:cTn id="20" dur="500"/>
                                        <p:tgtEl>
                                          <p:spTgt spid="1032"/>
                                        </p:tgtEl>
                                      </p:cBhvr>
                                    </p:animEffect>
                                  </p:childTnLst>
                                </p:cTn>
                              </p:par>
                              <p:par>
                                <p:cTn id="21" presetID="10" presetClass="exit" presetSubtype="0" fill="hold" nodeType="withEffect">
                                  <p:stCondLst>
                                    <p:cond delay="0"/>
                                  </p:stCondLst>
                                  <p:childTnLst>
                                    <p:animEffect transition="out" filter="fade">
                                      <p:cBhvr>
                                        <p:cTn id="22" dur="500"/>
                                        <p:tgtEl>
                                          <p:spTgt spid="1030"/>
                                        </p:tgtEl>
                                      </p:cBhvr>
                                    </p:animEffect>
                                    <p:set>
                                      <p:cBhvr>
                                        <p:cTn id="23"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Nominal </a:t>
            </a:r>
            <a:r>
              <a:rPr lang="en-US" sz="5000" dirty="0" smtClean="0">
                <a:solidFill>
                  <a:srgbClr val="BF4141"/>
                </a:solidFill>
                <a:latin typeface="Consolas"/>
                <a:cs typeface="Calibri"/>
              </a:rPr>
              <a:t>vs</a:t>
            </a:r>
            <a:r>
              <a:rPr lang="en-US" sz="5000" dirty="0" smtClean="0">
                <a:solidFill>
                  <a:srgbClr val="00D8FF"/>
                </a:solidFill>
                <a:latin typeface="Consolas"/>
                <a:cs typeface="Calibri"/>
              </a:rPr>
              <a:t> Structural</a:t>
            </a:r>
          </a:p>
        </p:txBody>
      </p:sp>
    </p:spTree>
    <p:extLst>
      <p:ext uri="{BB962C8B-B14F-4D97-AF65-F5344CB8AC3E}">
        <p14:creationId xmlns:p14="http://schemas.microsoft.com/office/powerpoint/2010/main" val="30067557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Interface</a:t>
            </a:r>
          </a:p>
          <a:p>
            <a:pPr algn="ctr"/>
            <a:r>
              <a:rPr lang="en-US" sz="5000" dirty="0" smtClean="0">
                <a:solidFill>
                  <a:srgbClr val="F59117"/>
                </a:solidFill>
                <a:latin typeface="Consolas"/>
                <a:cs typeface="Calibri"/>
              </a:rPr>
              <a:t>{ ...members }, interface keyword</a:t>
            </a:r>
          </a:p>
        </p:txBody>
      </p:sp>
    </p:spTree>
    <p:extLst>
      <p:ext uri="{BB962C8B-B14F-4D97-AF65-F5344CB8AC3E}">
        <p14:creationId xmlns:p14="http://schemas.microsoft.com/office/powerpoint/2010/main" val="337309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properties</a:t>
            </a:r>
            <a:endParaRPr lang="en-US" sz="5000" dirty="0" smtClean="0">
              <a:solidFill>
                <a:srgbClr val="F59117"/>
              </a:solidFill>
              <a:latin typeface="Consolas"/>
              <a:cs typeface="Calibri"/>
            </a:endParaRPr>
          </a:p>
        </p:txBody>
      </p:sp>
    </p:spTree>
    <p:extLst>
      <p:ext uri="{BB962C8B-B14F-4D97-AF65-F5344CB8AC3E}">
        <p14:creationId xmlns:p14="http://schemas.microsoft.com/office/powerpoint/2010/main" val="3303565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4" name="Рисунок 2" descr="Изображение выглядит как рисунок&#10;&#10;Автоматически созданное описание">
            <a:extLst>
              <a:ext uri="{FF2B5EF4-FFF2-40B4-BE49-F238E27FC236}">
                <a16:creationId xmlns:a16="http://schemas.microsoft.com/office/drawing/2014/main" id="{AFCE28E7-A6A4-4ED2-AF42-F79DD8B66AE7}"/>
              </a:ext>
            </a:extLst>
          </p:cNvPr>
          <p:cNvPicPr>
            <a:picLocks noChangeAspect="1"/>
          </p:cNvPicPr>
          <p:nvPr/>
        </p:nvPicPr>
        <p:blipFill>
          <a:blip r:embed="rId2"/>
          <a:stretch>
            <a:fillRect/>
          </a:stretch>
        </p:blipFill>
        <p:spPr>
          <a:xfrm>
            <a:off x="4224427" y="1511958"/>
            <a:ext cx="3836239" cy="3836239"/>
          </a:xfrm>
          <a:prstGeom prst="rect">
            <a:avLst/>
          </a:prstGeom>
        </p:spPr>
      </p:pic>
    </p:spTree>
    <p:extLst>
      <p:ext uri="{BB962C8B-B14F-4D97-AF65-F5344CB8AC3E}">
        <p14:creationId xmlns:p14="http://schemas.microsoft.com/office/powerpoint/2010/main" val="3566173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Optional means weak</a:t>
            </a:r>
            <a:r>
              <a:rPr lang="en-US" sz="5000" dirty="0" smtClean="0">
                <a:solidFill>
                  <a:srgbClr val="BF4141"/>
                </a:solidFill>
                <a:latin typeface="Consolas"/>
                <a:cs typeface="Calibri"/>
              </a:rPr>
              <a:t>*</a:t>
            </a:r>
          </a:p>
        </p:txBody>
      </p:sp>
    </p:spTree>
    <p:extLst>
      <p:ext uri="{BB962C8B-B14F-4D97-AF65-F5344CB8AC3E}">
        <p14:creationId xmlns:p14="http://schemas.microsoft.com/office/powerpoint/2010/main" val="912656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Readonly</a:t>
            </a:r>
          </a:p>
          <a:p>
            <a:pPr algn="ctr"/>
            <a:r>
              <a:rPr lang="en-US" sz="5000" dirty="0" smtClean="0">
                <a:solidFill>
                  <a:srgbClr val="F59117"/>
                </a:solidFill>
                <a:latin typeface="Consolas"/>
                <a:cs typeface="Calibri"/>
              </a:rPr>
              <a:t>readonly, ReadonlyArray&lt;type&gt;</a:t>
            </a:r>
          </a:p>
        </p:txBody>
      </p:sp>
    </p:spTree>
    <p:extLst>
      <p:ext uri="{BB962C8B-B14F-4D97-AF65-F5344CB8AC3E}">
        <p14:creationId xmlns:p14="http://schemas.microsoft.com/office/powerpoint/2010/main" val="33769233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Const assertions</a:t>
            </a:r>
          </a:p>
          <a:p>
            <a:pPr algn="ctr"/>
            <a:r>
              <a:rPr lang="en-US" sz="5000" dirty="0" smtClean="0">
                <a:solidFill>
                  <a:srgbClr val="F59117"/>
                </a:solidFill>
                <a:latin typeface="Consolas"/>
                <a:cs typeface="Calibri"/>
              </a:rPr>
              <a:t>as const</a:t>
            </a:r>
          </a:p>
        </p:txBody>
      </p:sp>
    </p:spTree>
    <p:extLst>
      <p:ext uri="{BB962C8B-B14F-4D97-AF65-F5344CB8AC3E}">
        <p14:creationId xmlns:p14="http://schemas.microsoft.com/office/powerpoint/2010/main" val="24718273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Redundant</a:t>
            </a:r>
            <a:r>
              <a:rPr lang="ru-RU" sz="5000" dirty="0" smtClean="0">
                <a:solidFill>
                  <a:srgbClr val="00D8FF"/>
                </a:solidFill>
                <a:latin typeface="Consolas"/>
                <a:cs typeface="Calibri"/>
              </a:rPr>
              <a:t> </a:t>
            </a:r>
            <a:r>
              <a:rPr lang="en-US" sz="5000" smtClean="0">
                <a:solidFill>
                  <a:srgbClr val="00D8FF"/>
                </a:solidFill>
                <a:latin typeface="Consolas"/>
                <a:cs typeface="Calibri"/>
              </a:rPr>
              <a:t>properties checking</a:t>
            </a:r>
            <a:endParaRPr lang="en-US" sz="5000" dirty="0" smtClean="0">
              <a:solidFill>
                <a:srgbClr val="00D8FF"/>
              </a:solidFill>
              <a:latin typeface="Consolas"/>
              <a:cs typeface="Calibri"/>
            </a:endParaRPr>
          </a:p>
        </p:txBody>
      </p:sp>
    </p:spTree>
    <p:extLst>
      <p:ext uri="{BB962C8B-B14F-4D97-AF65-F5344CB8AC3E}">
        <p14:creationId xmlns:p14="http://schemas.microsoft.com/office/powerpoint/2010/main" val="147921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IFunction</a:t>
            </a:r>
          </a:p>
          <a:p>
            <a:pPr algn="ctr"/>
            <a:r>
              <a:rPr lang="en-US" sz="5000" dirty="0" smtClean="0">
                <a:solidFill>
                  <a:srgbClr val="F59117"/>
                </a:solidFill>
                <a:latin typeface="Consolas"/>
                <a:cs typeface="Calibri"/>
              </a:rPr>
              <a:t>Call signature (...args): return</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3186133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Index types</a:t>
            </a:r>
          </a:p>
          <a:p>
            <a:pPr algn="ctr"/>
            <a:r>
              <a:rPr lang="en-US" sz="5000" dirty="0">
                <a:solidFill>
                  <a:srgbClr val="F59117"/>
                </a:solidFill>
                <a:latin typeface="Consolas"/>
                <a:cs typeface="Calibri"/>
              </a:rPr>
              <a:t>l</a:t>
            </a:r>
            <a:r>
              <a:rPr lang="en-US" sz="5000" dirty="0" smtClean="0">
                <a:solidFill>
                  <a:srgbClr val="F59117"/>
                </a:solidFill>
                <a:latin typeface="Consolas"/>
                <a:cs typeface="Calibri"/>
              </a:rPr>
              <a:t>ist[0], map[‘key’]</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19638814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000" dirty="0" smtClean="0">
                <a:solidFill>
                  <a:srgbClr val="00D8FF"/>
                </a:solidFill>
                <a:latin typeface="Consolas"/>
                <a:cs typeface="Calibri"/>
              </a:rPr>
              <a:t>Number, String, Symbol</a:t>
            </a:r>
            <a:endParaRPr lang="en-US" sz="5000" dirty="0">
              <a:solidFill>
                <a:srgbClr val="F59117"/>
              </a:solidFill>
              <a:latin typeface="Consolas"/>
              <a:cs typeface="Calibri"/>
            </a:endParaRPr>
          </a:p>
        </p:txBody>
      </p:sp>
    </p:spTree>
    <p:extLst>
      <p:ext uri="{BB962C8B-B14F-4D97-AF65-F5344CB8AC3E}">
        <p14:creationId xmlns:p14="http://schemas.microsoft.com/office/powerpoint/2010/main" val="20888023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[number]: type </a:t>
            </a:r>
            <a:r>
              <a:rPr lang="en-US" sz="4000" dirty="0" smtClean="0">
                <a:solidFill>
                  <a:srgbClr val="BF4141"/>
                </a:solidFill>
                <a:latin typeface="Consolas"/>
                <a:cs typeface="Calibri"/>
              </a:rPr>
              <a:t>assignable</a:t>
            </a:r>
            <a:r>
              <a:rPr lang="en-US" sz="4000" dirty="0" smtClean="0">
                <a:solidFill>
                  <a:srgbClr val="00D8FF"/>
                </a:solidFill>
                <a:latin typeface="Consolas"/>
                <a:cs typeface="Calibri"/>
              </a:rPr>
              <a:t> [</a:t>
            </a:r>
            <a:r>
              <a:rPr lang="en-US" sz="4000" dirty="0">
                <a:solidFill>
                  <a:srgbClr val="00D8FF"/>
                </a:solidFill>
                <a:latin typeface="Consolas"/>
                <a:cs typeface="Calibri"/>
              </a:rPr>
              <a:t>string</a:t>
            </a:r>
            <a:r>
              <a:rPr lang="en-US" sz="4000" dirty="0" smtClean="0">
                <a:solidFill>
                  <a:srgbClr val="00D8FF"/>
                </a:solidFill>
                <a:latin typeface="Consolas"/>
                <a:cs typeface="Calibri"/>
              </a:rPr>
              <a:t>]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82760854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BF4141"/>
                </a:solidFill>
                <a:latin typeface="Consolas"/>
                <a:cs typeface="Calibri"/>
              </a:rPr>
              <a:t>readonly</a:t>
            </a:r>
            <a:r>
              <a:rPr lang="en-US" sz="4000" dirty="0" smtClean="0">
                <a:solidFill>
                  <a:srgbClr val="00D8FF"/>
                </a:solidFill>
                <a:latin typeface="Consolas"/>
                <a:cs typeface="Calibri"/>
              </a:rPr>
              <a:t> [number]: type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28887574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1" y="3017885"/>
            <a:ext cx="121920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smtClean="0">
                <a:solidFill>
                  <a:srgbClr val="00D8FF"/>
                </a:solidFill>
                <a:latin typeface="Consolas"/>
                <a:cs typeface="Calibri"/>
              </a:rPr>
              <a:t>class A </a:t>
            </a:r>
            <a:r>
              <a:rPr lang="en-US" sz="4000" dirty="0" smtClean="0">
                <a:solidFill>
                  <a:srgbClr val="BF4141"/>
                </a:solidFill>
                <a:latin typeface="Consolas"/>
                <a:cs typeface="Calibri"/>
              </a:rPr>
              <a:t>implements</a:t>
            </a:r>
            <a:r>
              <a:rPr lang="en-US" sz="4000" dirty="0" smtClean="0">
                <a:solidFill>
                  <a:srgbClr val="00D8FF"/>
                </a:solidFill>
                <a:latin typeface="Consolas"/>
                <a:cs typeface="Calibri"/>
              </a:rPr>
              <a:t> IInterface</a:t>
            </a:r>
            <a:endParaRPr lang="en-US" sz="4000" dirty="0">
              <a:solidFill>
                <a:srgbClr val="F59117"/>
              </a:solidFill>
              <a:latin typeface="Consolas"/>
              <a:cs typeface="Calibri"/>
            </a:endParaRPr>
          </a:p>
        </p:txBody>
      </p:sp>
    </p:spTree>
    <p:extLst>
      <p:ext uri="{BB962C8B-B14F-4D97-AF65-F5344CB8AC3E}">
        <p14:creationId xmlns:p14="http://schemas.microsoft.com/office/powerpoint/2010/main" val="1517985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4" descr="Изображение выглядит как часы, рисунок&#10;&#10;Автоматически созданное описание">
            <a:extLst>
              <a:ext uri="{FF2B5EF4-FFF2-40B4-BE49-F238E27FC236}">
                <a16:creationId xmlns:a16="http://schemas.microsoft.com/office/drawing/2014/main" id="{94FAFFE4-0131-4A6D-B497-6291BBBB7CD5}"/>
              </a:ext>
            </a:extLst>
          </p:cNvPr>
          <p:cNvPicPr>
            <a:picLocks noChangeAspect="1"/>
          </p:cNvPicPr>
          <p:nvPr/>
        </p:nvPicPr>
        <p:blipFill>
          <a:blip r:embed="rId2"/>
          <a:stretch>
            <a:fillRect/>
          </a:stretch>
        </p:blipFill>
        <p:spPr>
          <a:xfrm>
            <a:off x="1963947" y="103229"/>
            <a:ext cx="8508520" cy="6838446"/>
          </a:xfrm>
          <a:prstGeom prst="rect">
            <a:avLst/>
          </a:prstGeom>
        </p:spPr>
      </p:pic>
      <p:pic>
        <p:nvPicPr>
          <p:cNvPr id="6" name="Рисунок 2" descr="Изображение выглядит как рисунок&#10;&#10;Автоматически созданное описание">
            <a:extLst>
              <a:ext uri="{FF2B5EF4-FFF2-40B4-BE49-F238E27FC236}">
                <a16:creationId xmlns:a16="http://schemas.microsoft.com/office/drawing/2014/main" id="{29ADE3EE-E3E7-4754-AC30-59FDFF3867D2}"/>
              </a:ext>
            </a:extLst>
          </p:cNvPr>
          <p:cNvPicPr>
            <a:picLocks noChangeAspect="1"/>
          </p:cNvPicPr>
          <p:nvPr/>
        </p:nvPicPr>
        <p:blipFill>
          <a:blip r:embed="rId3"/>
          <a:stretch>
            <a:fillRect/>
          </a:stretch>
        </p:blipFill>
        <p:spPr>
          <a:xfrm>
            <a:off x="6783597" y="1741994"/>
            <a:ext cx="2671673" cy="2671673"/>
          </a:xfrm>
          <a:prstGeom prst="rect">
            <a:avLst/>
          </a:prstGeom>
        </p:spPr>
      </p:pic>
      <p:pic>
        <p:nvPicPr>
          <p:cNvPr id="8" name="Рисунок 2" descr="Изображение выглядит как знак&#10;&#10;Автоматически созданное описание">
            <a:extLst>
              <a:ext uri="{FF2B5EF4-FFF2-40B4-BE49-F238E27FC236}">
                <a16:creationId xmlns:a16="http://schemas.microsoft.com/office/drawing/2014/main" id="{29762B8E-9DB8-45E8-A962-1D02C5044356}"/>
              </a:ext>
            </a:extLst>
          </p:cNvPr>
          <p:cNvPicPr>
            <a:picLocks noChangeAspect="1"/>
          </p:cNvPicPr>
          <p:nvPr/>
        </p:nvPicPr>
        <p:blipFill>
          <a:blip r:embed="rId4"/>
          <a:stretch>
            <a:fillRect/>
          </a:stretch>
        </p:blipFill>
        <p:spPr>
          <a:xfrm>
            <a:off x="2539042" y="590910"/>
            <a:ext cx="2743200" cy="2743200"/>
          </a:xfrm>
          <a:prstGeom prst="rect">
            <a:avLst/>
          </a:prstGeom>
        </p:spPr>
      </p:pic>
    </p:spTree>
    <p:extLst>
      <p:ext uri="{BB962C8B-B14F-4D97-AF65-F5344CB8AC3E}">
        <p14:creationId xmlns:p14="http://schemas.microsoft.com/office/powerpoint/2010/main" val="4027239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2633033" y="556841"/>
            <a:ext cx="6176514" cy="6176514"/>
            <a:chOff x="4089837" y="1466850"/>
            <a:chExt cx="4320585" cy="4320585"/>
          </a:xfrm>
        </p:grpSpPr>
        <p:sp>
          <p:nvSpPr>
            <p:cNvPr id="11" name="Овал 10"/>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FAB66F8-ED4A-48EE-85D2-C79AC4668A7D}"/>
                </a:ext>
              </a:extLst>
            </p:cNvPr>
            <p:cNvSpPr txBox="1"/>
            <p:nvPr/>
          </p:nvSpPr>
          <p:spPr>
            <a:xfrm>
              <a:off x="5503652" y="2223166"/>
              <a:ext cx="1492955" cy="4951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00D8FF"/>
                  </a:solidFill>
                  <a:effectLst/>
                  <a:uLnTx/>
                  <a:uFillTx/>
                  <a:latin typeface="Consolas"/>
                  <a:ea typeface="+mn-ea"/>
                  <a:cs typeface="Calibri"/>
                </a:rPr>
                <a:t>class</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3" name="Группа 12"/>
          <p:cNvGrpSpPr/>
          <p:nvPr/>
        </p:nvGrpSpPr>
        <p:grpSpPr>
          <a:xfrm>
            <a:off x="3210230" y="3427119"/>
            <a:ext cx="2218505" cy="2218505"/>
            <a:chOff x="4089837" y="1466850"/>
            <a:chExt cx="4320585" cy="4320585"/>
          </a:xfrm>
        </p:grpSpPr>
        <p:sp>
          <p:nvSpPr>
            <p:cNvPr id="14" name="Овал 13"/>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5" name="TextBox 14">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static</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grpSp>
        <p:nvGrpSpPr>
          <p:cNvPr id="16" name="Группа 15"/>
          <p:cNvGrpSpPr/>
          <p:nvPr/>
        </p:nvGrpSpPr>
        <p:grpSpPr>
          <a:xfrm>
            <a:off x="6005932" y="3427118"/>
            <a:ext cx="2218505" cy="2218505"/>
            <a:chOff x="4089837" y="1466850"/>
            <a:chExt cx="4320585" cy="4320585"/>
          </a:xfrm>
        </p:grpSpPr>
        <p:sp>
          <p:nvSpPr>
            <p:cNvPr id="17" name="Овал 16"/>
            <p:cNvSpPr/>
            <p:nvPr/>
          </p:nvSpPr>
          <p:spPr>
            <a:xfrm>
              <a:off x="4089837" y="1466850"/>
              <a:ext cx="4320585" cy="4320585"/>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FAB66F8-ED4A-48EE-85D2-C79AC4668A7D}"/>
                </a:ext>
              </a:extLst>
            </p:cNvPr>
            <p:cNvSpPr txBox="1"/>
            <p:nvPr/>
          </p:nvSpPr>
          <p:spPr>
            <a:xfrm>
              <a:off x="4307860" y="3001421"/>
              <a:ext cx="3884537" cy="13786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smtClean="0">
                  <a:solidFill>
                    <a:srgbClr val="F59117"/>
                  </a:solidFill>
                  <a:latin typeface="Consolas"/>
                  <a:cs typeface="Calibri"/>
                </a:rPr>
                <a:t>this</a:t>
              </a:r>
              <a:endParaRPr kumimoji="0" lang="en-US" sz="4000" b="0" i="0" u="none" strike="noStrike" kern="1200" cap="none" spc="0" normalizeH="0" baseline="0" noProof="0" dirty="0">
                <a:ln>
                  <a:noFill/>
                </a:ln>
                <a:solidFill>
                  <a:srgbClr val="F59117"/>
                </a:solidFill>
                <a:effectLst/>
                <a:uLnTx/>
                <a:uFillTx/>
                <a:latin typeface="Consolas"/>
                <a:cs typeface="Calibri"/>
              </a:endParaRPr>
            </a:p>
          </p:txBody>
        </p:sp>
      </p:grpSp>
    </p:spTree>
    <p:extLst>
      <p:ext uri="{BB962C8B-B14F-4D97-AF65-F5344CB8AC3E}">
        <p14:creationId xmlns:p14="http://schemas.microsoft.com/office/powerpoint/2010/main" val="3860063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FAB66F8-ED4A-48EE-85D2-C79AC4668A7D}"/>
              </a:ext>
            </a:extLst>
          </p:cNvPr>
          <p:cNvSpPr txBox="1"/>
          <p:nvPr/>
        </p:nvSpPr>
        <p:spPr>
          <a:xfrm>
            <a:off x="2409826" y="3044920"/>
            <a:ext cx="669607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lgn="ct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smtClean="0">
                <a:ln>
                  <a:noFill/>
                </a:ln>
                <a:solidFill>
                  <a:srgbClr val="BF4141"/>
                </a:solidFill>
                <a:effectLst/>
                <a:uLnTx/>
                <a:uFillTx/>
                <a:latin typeface="Consolas"/>
                <a:ea typeface="+mn-ea"/>
                <a:cs typeface="Calibri"/>
              </a:rPr>
              <a:t>extends</a:t>
            </a:r>
            <a:r>
              <a:rPr kumimoji="0" lang="en-US" sz="4000" b="0" i="0" u="none" strike="noStrike" kern="1200" cap="none" spc="0" normalizeH="0" noProof="0" dirty="0" smtClean="0">
                <a:ln>
                  <a:noFill/>
                </a:ln>
                <a:solidFill>
                  <a:srgbClr val="00D8FF"/>
                </a:solidFill>
                <a:effectLst/>
                <a:uLnTx/>
                <a:uFillTx/>
                <a:latin typeface="Consolas"/>
                <a:ea typeface="+mn-ea"/>
                <a:cs typeface="Calibri"/>
              </a:rPr>
              <a:t> </a:t>
            </a:r>
            <a:r>
              <a:rPr kumimoji="0" lang="en-US" sz="4000" b="0" i="0" u="none" strike="noStrike" kern="1200" cap="none" spc="0" normalizeH="0" noProof="0" dirty="0" err="1" smtClean="0">
                <a:ln>
                  <a:noFill/>
                </a:ln>
                <a:solidFill>
                  <a:srgbClr val="00D8FF"/>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4" name="Прямоугольник 3"/>
          <p:cNvSpPr/>
          <p:nvPr/>
        </p:nvSpPr>
        <p:spPr>
          <a:xfrm>
            <a:off x="8529131" y="3044920"/>
            <a:ext cx="1877437" cy="707886"/>
          </a:xfrm>
          <a:prstGeom prst="rect">
            <a:avLst/>
          </a:prstGeom>
        </p:spPr>
        <p:txBody>
          <a:bodyPr wrap="none">
            <a:spAutoFit/>
          </a:bodyPr>
          <a:lstStyle/>
          <a:p>
            <a:r>
              <a:rPr lang="en-US" sz="4000" dirty="0">
                <a:solidFill>
                  <a:srgbClr val="00D8FF"/>
                </a:solidFill>
                <a:latin typeface="Consolas"/>
                <a:cs typeface="Calibri"/>
              </a:rPr>
              <a:t>, </a:t>
            </a:r>
            <a:r>
              <a:rPr lang="en-US" sz="4000" dirty="0" err="1">
                <a:solidFill>
                  <a:srgbClr val="00D8FF"/>
                </a:solidFill>
                <a:latin typeface="Consolas"/>
                <a:cs typeface="Calibri"/>
              </a:rPr>
              <a:t>IPet</a:t>
            </a:r>
            <a:endParaRPr lang="ru-RU" dirty="0"/>
          </a:p>
        </p:txBody>
      </p:sp>
    </p:spTree>
    <p:extLst>
      <p:ext uri="{BB962C8B-B14F-4D97-AF65-F5344CB8AC3E}">
        <p14:creationId xmlns:p14="http://schemas.microsoft.com/office/powerpoint/2010/main" val="32185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320239"/>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FAB66F8-ED4A-48EE-85D2-C79AC4668A7D}"/>
                </a:ext>
              </a:extLst>
            </p:cNvPr>
            <p:cNvSpPr txBox="1"/>
            <p:nvPr/>
          </p:nvSpPr>
          <p:spPr>
            <a:xfrm>
              <a:off x="4693613" y="1887752"/>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6" name="Группа 5"/>
          <p:cNvGrpSpPr/>
          <p:nvPr/>
        </p:nvGrpSpPr>
        <p:grpSpPr>
          <a:xfrm>
            <a:off x="2990851" y="2282207"/>
            <a:ext cx="4229102" cy="3958568"/>
            <a:chOff x="5800903" y="3344845"/>
            <a:chExt cx="2609519" cy="2442590"/>
          </a:xfrm>
        </p:grpSpPr>
        <p:sp>
          <p:nvSpPr>
            <p:cNvPr id="8" name="Овал 7"/>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5800903" y="3762536"/>
              <a:ext cx="2279431" cy="6939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IAnimal</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3343000" y="3676716"/>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string</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11" name="TextBox 10">
            <a:extLst>
              <a:ext uri="{FF2B5EF4-FFF2-40B4-BE49-F238E27FC236}">
                <a16:creationId xmlns:a16="http://schemas.microsoft.com/office/drawing/2014/main" id="{AFAB66F8-ED4A-48EE-85D2-C79AC4668A7D}"/>
              </a:ext>
            </a:extLst>
          </p:cNvPr>
          <p:cNvSpPr txBox="1"/>
          <p:nvPr/>
        </p:nvSpPr>
        <p:spPr>
          <a:xfrm>
            <a:off x="3343001" y="1649807"/>
            <a:ext cx="3672061"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srgbClr val="999999"/>
                </a:solidFill>
                <a:effectLst/>
                <a:uLnTx/>
                <a:uFillTx/>
                <a:latin typeface="Consolas"/>
                <a:ea typeface="+mn-ea"/>
                <a:cs typeface="Calibri"/>
              </a:rPr>
              <a:t>name: </a:t>
            </a:r>
            <a:r>
              <a:rPr kumimoji="0" lang="en-US" sz="3200" b="0" i="0" u="none" strike="noStrike" kern="1200" cap="none" spc="0" normalizeH="0" baseline="0" noProof="0" dirty="0" smtClean="0">
                <a:ln>
                  <a:noFill/>
                </a:ln>
                <a:solidFill>
                  <a:srgbClr val="BF4141"/>
                </a:solidFill>
                <a:effectLst/>
                <a:uLnTx/>
                <a:uFillTx/>
                <a:latin typeface="Consolas"/>
                <a:ea typeface="+mn-ea"/>
                <a:cs typeface="Calibri"/>
              </a:rPr>
              <a:t>number</a:t>
            </a:r>
            <a:endParaRPr kumimoji="0" lang="en-US" sz="32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90758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124401" y="2998113"/>
            <a:ext cx="7943201" cy="861774"/>
          </a:xfrm>
          <a:prstGeom prst="rect">
            <a:avLst/>
          </a:prstGeom>
        </p:spPr>
        <p:txBody>
          <a:bodyPr wrap="none">
            <a:spAutoFit/>
          </a:bodyPr>
          <a:lstStyle/>
          <a:p>
            <a:pPr lvl="0" algn="ctr"/>
            <a:r>
              <a:rPr lang="en-US" sz="5000" dirty="0" err="1" smtClean="0">
                <a:solidFill>
                  <a:srgbClr val="00D8FF"/>
                </a:solidFill>
                <a:latin typeface="Consolas"/>
                <a:cs typeface="Calibri"/>
              </a:rPr>
              <a:t>IFunction</a:t>
            </a:r>
            <a:r>
              <a:rPr lang="ru-RU" sz="5000" dirty="0" smtClean="0">
                <a:solidFill>
                  <a:srgbClr val="00D8FF"/>
                </a:solidFill>
                <a:latin typeface="Consolas"/>
                <a:cs typeface="Calibri"/>
              </a:rPr>
              <a:t> </a:t>
            </a:r>
            <a:r>
              <a:rPr lang="en-US" sz="5000" dirty="0" smtClean="0">
                <a:solidFill>
                  <a:srgbClr val="00D8FF"/>
                </a:solidFill>
                <a:latin typeface="Consolas"/>
                <a:cs typeface="Calibri"/>
              </a:rPr>
              <a:t>&amp; </a:t>
            </a:r>
            <a:r>
              <a:rPr lang="en-US" sz="5000" dirty="0" err="1" smtClean="0">
                <a:solidFill>
                  <a:srgbClr val="00D8FF"/>
                </a:solidFill>
                <a:latin typeface="Consolas"/>
                <a:cs typeface="Calibri"/>
              </a:rPr>
              <a:t>IInterface</a:t>
            </a:r>
            <a:endParaRPr lang="en-US" sz="5000" dirty="0">
              <a:solidFill>
                <a:srgbClr val="00D8FF"/>
              </a:solidFill>
              <a:latin typeface="Consolas"/>
              <a:cs typeface="Calibri"/>
            </a:endParaRPr>
          </a:p>
        </p:txBody>
      </p:sp>
    </p:spTree>
    <p:extLst>
      <p:ext uri="{BB962C8B-B14F-4D97-AF65-F5344CB8AC3E}">
        <p14:creationId xmlns:p14="http://schemas.microsoft.com/office/powerpoint/2010/main" val="16334473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2" name="Группа 1"/>
          <p:cNvGrpSpPr/>
          <p:nvPr/>
        </p:nvGrpSpPr>
        <p:grpSpPr>
          <a:xfrm>
            <a:off x="2476501" y="82114"/>
            <a:ext cx="6200622" cy="6200622"/>
            <a:chOff x="4089837" y="1466850"/>
            <a:chExt cx="4320585" cy="4320585"/>
          </a:xfrm>
        </p:grpSpPr>
        <p:sp>
          <p:nvSpPr>
            <p:cNvPr id="3" name="Овал 2"/>
            <p:cNvSpPr/>
            <p:nvPr/>
          </p:nvSpPr>
          <p:spPr>
            <a:xfrm>
              <a:off x="4089837" y="1466850"/>
              <a:ext cx="4320585" cy="4320585"/>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FAB66F8-ED4A-48EE-85D2-C79AC4668A7D}"/>
                </a:ext>
              </a:extLst>
            </p:cNvPr>
            <p:cNvSpPr txBox="1"/>
            <p:nvPr/>
          </p:nvSpPr>
          <p:spPr>
            <a:xfrm>
              <a:off x="5503651" y="1806961"/>
              <a:ext cx="1492955" cy="720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IDog</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2" name="Группа 11"/>
          <p:cNvGrpSpPr/>
          <p:nvPr/>
        </p:nvGrpSpPr>
        <p:grpSpPr>
          <a:xfrm>
            <a:off x="3597527" y="1805957"/>
            <a:ext cx="3958569" cy="3958568"/>
            <a:chOff x="5967832" y="3344845"/>
            <a:chExt cx="2442590" cy="2442590"/>
          </a:xfrm>
        </p:grpSpPr>
        <p:sp>
          <p:nvSpPr>
            <p:cNvPr id="13" name="Овал 12"/>
            <p:cNvSpPr/>
            <p:nvPr/>
          </p:nvSpPr>
          <p:spPr>
            <a:xfrm>
              <a:off x="5967832" y="3344845"/>
              <a:ext cx="2442590" cy="244259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59117"/>
                </a:solidFill>
              </a:endParaRPr>
            </a:p>
          </p:txBody>
        </p:sp>
        <p:sp>
          <p:nvSpPr>
            <p:cNvPr id="14" name="TextBox 13">
              <a:extLst>
                <a:ext uri="{FF2B5EF4-FFF2-40B4-BE49-F238E27FC236}">
                  <a16:creationId xmlns:a16="http://schemas.microsoft.com/office/drawing/2014/main" id="{AFAB66F8-ED4A-48EE-85D2-C79AC4668A7D}"/>
                </a:ext>
              </a:extLst>
            </p:cNvPr>
            <p:cNvSpPr txBox="1"/>
            <p:nvPr/>
          </p:nvSpPr>
          <p:spPr>
            <a:xfrm>
              <a:off x="6049411" y="4347743"/>
              <a:ext cx="2279431" cy="436793"/>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F59117"/>
                  </a:solidFill>
                  <a:effectLst/>
                  <a:uLnTx/>
                  <a:uFillTx/>
                  <a:latin typeface="Consolas"/>
                  <a:ea typeface="+mn-ea"/>
                  <a:cs typeface="Calibri"/>
                </a:rPr>
                <a:t>class</a:t>
              </a:r>
              <a:r>
                <a:rPr kumimoji="0" lang="en-US" sz="4000" b="0" i="0" u="none" strike="noStrike" kern="1200" cap="none" spc="0" normalizeH="0" noProof="0" dirty="0" smtClean="0">
                  <a:ln>
                    <a:noFill/>
                  </a:ln>
                  <a:solidFill>
                    <a:srgbClr val="F59117"/>
                  </a:solidFill>
                  <a:effectLst/>
                  <a:uLnTx/>
                  <a:uFillTx/>
                  <a:latin typeface="Consolas"/>
                  <a:ea typeface="+mn-ea"/>
                  <a:cs typeface="Calibri"/>
                </a:rPr>
                <a:t> (this)</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Tree>
    <p:extLst>
      <p:ext uri="{BB962C8B-B14F-4D97-AF65-F5344CB8AC3E}">
        <p14:creationId xmlns:p14="http://schemas.microsoft.com/office/powerpoint/2010/main" val="235899005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716855" y="2998113"/>
            <a:ext cx="3005951" cy="86177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00D8FF"/>
                </a:solidFill>
                <a:effectLst/>
                <a:uLnTx/>
                <a:uFillTx/>
                <a:latin typeface="Consolas"/>
                <a:ea typeface="+mn-ea"/>
                <a:cs typeface="Calibri"/>
              </a:rPr>
              <a:t>Function</a:t>
            </a:r>
          </a:p>
        </p:txBody>
      </p:sp>
      <p:sp>
        <p:nvSpPr>
          <p:cNvPr id="3" name="Прямоугольник 2"/>
          <p:cNvSpPr/>
          <p:nvPr/>
        </p:nvSpPr>
        <p:spPr>
          <a:xfrm>
            <a:off x="2248230" y="1459230"/>
            <a:ext cx="7943200" cy="393954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function f(x)</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000" b="0" i="0" u="none" strike="noStrike" kern="1200" cap="none" spc="0" normalizeH="0" baseline="0" noProof="0" dirty="0" smtClean="0">
              <a:ln>
                <a:noFill/>
              </a:ln>
              <a:solidFill>
                <a:srgbClr val="F59117"/>
              </a:solidFill>
              <a:effectLst/>
              <a:uLnTx/>
              <a:uFillTx/>
              <a:latin typeface="Consolas"/>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5000" dirty="0" err="1" smtClean="0">
                <a:solidFill>
                  <a:srgbClr val="F59117"/>
                </a:solidFill>
                <a:latin typeface="Consolas"/>
                <a:cs typeface="Calibri"/>
              </a:rPr>
              <a:t>const</a:t>
            </a:r>
            <a:r>
              <a:rPr lang="en-US" sz="5000" dirty="0" smtClean="0">
                <a:solidFill>
                  <a:srgbClr val="F59117"/>
                </a:solidFill>
                <a:latin typeface="Consolas"/>
                <a:cs typeface="Calibri"/>
              </a:rPr>
              <a:t> f = function (x)</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5000" dirty="0" smtClean="0">
              <a:solidFill>
                <a:srgbClr val="F59117"/>
              </a:solidFill>
              <a:latin typeface="Consolas"/>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0" i="0" u="none" strike="noStrike" kern="1200" cap="none" spc="0" normalizeH="0" baseline="0" noProof="0" dirty="0" err="1" smtClean="0">
                <a:ln>
                  <a:noFill/>
                </a:ln>
                <a:solidFill>
                  <a:srgbClr val="F59117"/>
                </a:solidFill>
                <a:effectLst/>
                <a:uLnTx/>
                <a:uFillTx/>
                <a:latin typeface="Consolas"/>
                <a:ea typeface="+mn-ea"/>
                <a:cs typeface="Calibri"/>
              </a:rPr>
              <a:t>const</a:t>
            </a:r>
            <a:r>
              <a:rPr kumimoji="0" lang="en-US" sz="5000" b="0" i="0" u="none" strike="noStrike" kern="1200" cap="none" spc="0" normalizeH="0" baseline="0" noProof="0" dirty="0" smtClean="0">
                <a:ln>
                  <a:noFill/>
                </a:ln>
                <a:solidFill>
                  <a:srgbClr val="F59117"/>
                </a:solidFill>
                <a:effectLst/>
                <a:uLnTx/>
                <a:uFillTx/>
                <a:latin typeface="Consolas"/>
                <a:ea typeface="+mn-ea"/>
                <a:cs typeface="Calibri"/>
              </a:rPr>
              <a:t> f = (x) =&gt; y</a:t>
            </a:r>
          </a:p>
        </p:txBody>
      </p:sp>
    </p:spTree>
    <p:extLst>
      <p:ext uri="{BB962C8B-B14F-4D97-AF65-F5344CB8AC3E}">
        <p14:creationId xmlns:p14="http://schemas.microsoft.com/office/powerpoint/2010/main" val="186420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1066426" y="2998113"/>
            <a:ext cx="10059164"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TReturn</a:t>
            </a:r>
            <a:endParaRPr lang="en-US" sz="5000" dirty="0">
              <a:solidFill>
                <a:srgbClr val="BF4141"/>
              </a:solidFill>
              <a:latin typeface="Consolas"/>
              <a:cs typeface="Calibri"/>
            </a:endParaRPr>
          </a:p>
        </p:txBody>
      </p:sp>
      <p:sp>
        <p:nvSpPr>
          <p:cNvPr id="6" name="Прямоугольник 5"/>
          <p:cNvSpPr/>
          <p:nvPr/>
        </p:nvSpPr>
        <p:spPr>
          <a:xfrm>
            <a:off x="2739124" y="2998113"/>
            <a:ext cx="6885218" cy="861774"/>
          </a:xfrm>
          <a:prstGeom prst="rect">
            <a:avLst/>
          </a:prstGeom>
        </p:spPr>
        <p:txBody>
          <a:bodyPr wrap="none">
            <a:spAutoFit/>
          </a:bodyPr>
          <a:lstStyle/>
          <a:p>
            <a:pPr lvl="0" algn="ctr"/>
            <a:r>
              <a:rPr lang="en-US" sz="5000" dirty="0" smtClean="0">
                <a:solidFill>
                  <a:srgbClr val="00D8FF"/>
                </a:solidFill>
                <a:latin typeface="Consolas"/>
                <a:cs typeface="Calibri"/>
              </a:rPr>
              <a:t>function f(x</a:t>
            </a:r>
            <a:r>
              <a:rPr lang="en-US" sz="5000" dirty="0" smtClean="0">
                <a:solidFill>
                  <a:srgbClr val="BF4141"/>
                </a:solidFill>
                <a:latin typeface="Consolas"/>
                <a:cs typeface="Calibri"/>
              </a:rPr>
              <a:t>: </a:t>
            </a:r>
            <a:r>
              <a:rPr lang="en-US" sz="5000" dirty="0" err="1" smtClean="0">
                <a:solidFill>
                  <a:srgbClr val="BF4141"/>
                </a:solidFill>
                <a:latin typeface="Consolas"/>
                <a:cs typeface="Calibri"/>
              </a:rPr>
              <a:t>TArg</a:t>
            </a:r>
            <a:r>
              <a:rPr lang="en-US" sz="5000" dirty="0" smtClean="0">
                <a:solidFill>
                  <a:srgbClr val="00D8FF"/>
                </a:solidFill>
                <a:latin typeface="Consolas"/>
                <a:cs typeface="Calibri"/>
              </a:rPr>
              <a:t>)</a:t>
            </a:r>
            <a:endParaRPr lang="en-US" sz="5000" dirty="0">
              <a:solidFill>
                <a:srgbClr val="BF4141"/>
              </a:solidFill>
              <a:latin typeface="Consolas"/>
              <a:cs typeface="Calibri"/>
            </a:endParaRPr>
          </a:p>
        </p:txBody>
      </p:sp>
    </p:spTree>
    <p:extLst>
      <p:ext uri="{BB962C8B-B14F-4D97-AF65-F5344CB8AC3E}">
        <p14:creationId xmlns:p14="http://schemas.microsoft.com/office/powerpoint/2010/main" val="411503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84592" y="2998113"/>
            <a:ext cx="1202284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function f(x1</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T1, x2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 ‘default’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329470161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636048" y="2998113"/>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Rest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arguments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1776225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2283122" y="2998113"/>
            <a:ext cx="762580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Dynamic</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context (this)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51993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5" descr="Изображение выглядит как текст, карта, стол, большой&#10;&#10;Автоматически созданное описание">
            <a:extLst>
              <a:ext uri="{FF2B5EF4-FFF2-40B4-BE49-F238E27FC236}">
                <a16:creationId xmlns:a16="http://schemas.microsoft.com/office/drawing/2014/main" id="{E933646D-3FE1-4B4E-9BC3-A601B4B2FE1B}"/>
              </a:ext>
            </a:extLst>
          </p:cNvPr>
          <p:cNvPicPr>
            <a:picLocks noChangeAspect="1"/>
          </p:cNvPicPr>
          <p:nvPr/>
        </p:nvPicPr>
        <p:blipFill>
          <a:blip r:embed="rId2"/>
          <a:stretch>
            <a:fillRect/>
          </a:stretch>
        </p:blipFill>
        <p:spPr>
          <a:xfrm>
            <a:off x="982513" y="408171"/>
            <a:ext cx="9885512" cy="6068617"/>
          </a:xfrm>
          <a:prstGeom prst="rect">
            <a:avLst/>
          </a:prstGeom>
        </p:spPr>
      </p:pic>
    </p:spTree>
    <p:extLst>
      <p:ext uri="{BB962C8B-B14F-4D97-AF65-F5344CB8AC3E}">
        <p14:creationId xmlns:p14="http://schemas.microsoft.com/office/powerpoint/2010/main" val="4028095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4481644" y="2998113"/>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Overloads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80309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5327229" y="2998113"/>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3128710" y="2998112"/>
            <a:ext cx="5934638" cy="830997"/>
          </a:xfrm>
          <a:prstGeom prst="rect">
            <a:avLst/>
          </a:prstGeom>
        </p:spPr>
        <p:txBody>
          <a:bodyPr wrap="none">
            <a:spAutoFit/>
          </a:bodyPr>
          <a:lstStyle/>
          <a:p>
            <a:pPr lvl="0" algn="ctr">
              <a:defRPr/>
            </a:pPr>
            <a:r>
              <a:rPr lang="en-US" sz="4800" dirty="0" smtClean="0">
                <a:solidFill>
                  <a:srgbClr val="00D8FF"/>
                </a:solidFill>
                <a:latin typeface="Consolas"/>
                <a:cs typeface="Calibri"/>
              </a:rPr>
              <a:t>Type1 Type2 Type3</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5" name="Прямоугольник 4"/>
          <p:cNvSpPr/>
          <p:nvPr/>
        </p:nvSpPr>
        <p:spPr>
          <a:xfrm>
            <a:off x="2702500" y="2998112"/>
            <a:ext cx="7287572" cy="830997"/>
          </a:xfrm>
          <a:prstGeom prst="rect">
            <a:avLst/>
          </a:prstGeom>
        </p:spPr>
        <p:txBody>
          <a:bodyPr wrap="none">
            <a:spAutoFit/>
          </a:bodyPr>
          <a:lstStyle/>
          <a:p>
            <a:pPr lvl="0" algn="ctr">
              <a:defRPr/>
            </a:pPr>
            <a:r>
              <a:rPr lang="en-US" sz="4800" dirty="0" smtClean="0">
                <a:solidFill>
                  <a:srgbClr val="00D8FF"/>
                </a:solidFill>
                <a:latin typeface="Consolas"/>
                <a:cs typeface="Calibri"/>
              </a:rPr>
              <a:t>Union </a:t>
            </a:r>
            <a:r>
              <a:rPr lang="en-US" sz="4800" dirty="0" smtClean="0">
                <a:solidFill>
                  <a:srgbClr val="BF4141"/>
                </a:solidFill>
                <a:latin typeface="Consolas"/>
                <a:cs typeface="Calibri"/>
              </a:rPr>
              <a:t>or</a:t>
            </a:r>
            <a:r>
              <a:rPr lang="en-US" sz="4800" dirty="0" smtClean="0">
                <a:solidFill>
                  <a:srgbClr val="00D8FF"/>
                </a:solidFill>
                <a:latin typeface="Consolas"/>
                <a:cs typeface="Calibri"/>
              </a:rPr>
              <a:t> Intersection</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457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 grpId="1"/>
      <p:bldP spid="5" grpId="1"/>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302907" y="2983650"/>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alias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61923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33793" y="2983650"/>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82561161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935277" y="2983650"/>
            <a:ext cx="8302274"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Union with common fields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46562832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01705" y="712516"/>
            <a:ext cx="6032231" cy="5553530"/>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7" name="Группа 6"/>
          <p:cNvGrpSpPr/>
          <p:nvPr/>
        </p:nvGrpSpPr>
        <p:grpSpPr>
          <a:xfrm>
            <a:off x="5073718" y="712514"/>
            <a:ext cx="6032231" cy="5553530"/>
            <a:chOff x="4089837" y="3348091"/>
            <a:chExt cx="2439344" cy="2439344"/>
          </a:xfrm>
        </p:grpSpPr>
        <p:sp>
          <p:nvSpPr>
            <p:cNvPr id="8" name="Овал 7"/>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FAB66F8-ED4A-48EE-85D2-C79AC4668A7D}"/>
                </a:ext>
              </a:extLst>
            </p:cNvPr>
            <p:cNvSpPr txBox="1"/>
            <p:nvPr/>
          </p:nvSpPr>
          <p:spPr>
            <a:xfrm>
              <a:off x="4890819" y="4412296"/>
              <a:ext cx="837379" cy="3109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sp>
        <p:nvSpPr>
          <p:cNvPr id="10" name="TextBox 9">
            <a:extLst>
              <a:ext uri="{FF2B5EF4-FFF2-40B4-BE49-F238E27FC236}">
                <a16:creationId xmlns:a16="http://schemas.microsoft.com/office/drawing/2014/main" id="{AFAB66F8-ED4A-48EE-85D2-C79AC4668A7D}"/>
              </a:ext>
            </a:extLst>
          </p:cNvPr>
          <p:cNvSpPr txBox="1"/>
          <p:nvPr/>
        </p:nvSpPr>
        <p:spPr>
          <a:xfrm>
            <a:off x="4983712" y="3135333"/>
            <a:ext cx="2070747" cy="707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Union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spTree>
    <p:extLst>
      <p:ext uri="{BB962C8B-B14F-4D97-AF65-F5344CB8AC3E}">
        <p14:creationId xmlns:p14="http://schemas.microsoft.com/office/powerpoint/2010/main" val="13998257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611746" y="2983650"/>
            <a:ext cx="694933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Discriminated</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unions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0163818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949979" y="2983650"/>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Intersection types</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0390043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3" name="Группа 2"/>
          <p:cNvGrpSpPr/>
          <p:nvPr/>
        </p:nvGrpSpPr>
        <p:grpSpPr>
          <a:xfrm>
            <a:off x="888333" y="1857674"/>
            <a:ext cx="3910146" cy="3599848"/>
            <a:chOff x="4089837" y="3348091"/>
            <a:chExt cx="2439344" cy="2439344"/>
          </a:xfrm>
        </p:grpSpPr>
        <p:sp>
          <p:nvSpPr>
            <p:cNvPr id="4" name="Овал 3"/>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00D8FF"/>
                  </a:solidFill>
                  <a:effectLst/>
                  <a:uLnTx/>
                  <a:uFillTx/>
                  <a:latin typeface="Consolas"/>
                  <a:ea typeface="+mn-ea"/>
                  <a:cs typeface="Calibri"/>
                </a:rPr>
                <a:t>TypeA</a:t>
              </a:r>
              <a:endParaRPr kumimoji="0" lang="en-US" sz="4000" b="0" i="0" u="none" strike="noStrike" kern="1200" cap="none" spc="0" normalizeH="0" baseline="0" noProof="0" dirty="0">
                <a:ln>
                  <a:noFill/>
                </a:ln>
                <a:solidFill>
                  <a:srgbClr val="00D8FF"/>
                </a:solidFill>
                <a:effectLst/>
                <a:uLnTx/>
                <a:uFillTx/>
                <a:latin typeface="Consolas"/>
                <a:ea typeface="+mn-ea"/>
                <a:cs typeface="Calibri"/>
              </a:endParaRPr>
            </a:p>
          </p:txBody>
        </p:sp>
      </p:grpSp>
      <p:grpSp>
        <p:nvGrpSpPr>
          <p:cNvPr id="11" name="Группа 10"/>
          <p:cNvGrpSpPr/>
          <p:nvPr/>
        </p:nvGrpSpPr>
        <p:grpSpPr>
          <a:xfrm>
            <a:off x="7470410" y="1857674"/>
            <a:ext cx="3910146" cy="3599848"/>
            <a:chOff x="4089837" y="3348091"/>
            <a:chExt cx="2439344" cy="2439344"/>
          </a:xfrm>
        </p:grpSpPr>
        <p:sp>
          <p:nvSpPr>
            <p:cNvPr id="12" name="Овал 11"/>
            <p:cNvSpPr/>
            <p:nvPr/>
          </p:nvSpPr>
          <p:spPr>
            <a:xfrm>
              <a:off x="4089837" y="3348091"/>
              <a:ext cx="2439344" cy="2439344"/>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FAB66F8-ED4A-48EE-85D2-C79AC4668A7D}"/>
                </a:ext>
              </a:extLst>
            </p:cNvPr>
            <p:cNvSpPr txBox="1"/>
            <p:nvPr/>
          </p:nvSpPr>
          <p:spPr>
            <a:xfrm>
              <a:off x="4684889" y="4327922"/>
              <a:ext cx="1249239" cy="4796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srgbClr val="F59117"/>
                  </a:solidFill>
                  <a:effectLst/>
                  <a:uLnTx/>
                  <a:uFillTx/>
                  <a:latin typeface="Consolas"/>
                  <a:ea typeface="+mn-ea"/>
                  <a:cs typeface="Calibri"/>
                </a:rPr>
                <a:t>TypeB</a:t>
              </a:r>
              <a:endParaRPr kumimoji="0" lang="en-US" sz="4000" b="0" i="0" u="none" strike="noStrike" kern="1200" cap="none" spc="0" normalizeH="0" baseline="0" noProof="0" dirty="0">
                <a:ln>
                  <a:noFill/>
                </a:ln>
                <a:solidFill>
                  <a:srgbClr val="F59117"/>
                </a:solidFill>
                <a:effectLst/>
                <a:uLnTx/>
                <a:uFillTx/>
                <a:latin typeface="Consolas"/>
                <a:ea typeface="+mn-ea"/>
                <a:cs typeface="Calibri"/>
              </a:endParaRPr>
            </a:p>
          </p:txBody>
        </p:sp>
      </p:grpSp>
      <p:grpSp>
        <p:nvGrpSpPr>
          <p:cNvPr id="14" name="Группа 13"/>
          <p:cNvGrpSpPr/>
          <p:nvPr/>
        </p:nvGrpSpPr>
        <p:grpSpPr>
          <a:xfrm>
            <a:off x="3575170" y="1377711"/>
            <a:ext cx="4952813" cy="4559772"/>
            <a:chOff x="4089837" y="3348091"/>
            <a:chExt cx="2439344" cy="2439344"/>
          </a:xfrm>
        </p:grpSpPr>
        <p:sp>
          <p:nvSpPr>
            <p:cNvPr id="15" name="Овал 14"/>
            <p:cNvSpPr/>
            <p:nvPr/>
          </p:nvSpPr>
          <p:spPr>
            <a:xfrm>
              <a:off x="4089837" y="3348091"/>
              <a:ext cx="2439344" cy="2439344"/>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AFAB66F8-ED4A-48EE-85D2-C79AC4668A7D}"/>
                </a:ext>
              </a:extLst>
            </p:cNvPr>
            <p:cNvSpPr txBox="1"/>
            <p:nvPr/>
          </p:nvSpPr>
          <p:spPr>
            <a:xfrm>
              <a:off x="4398181" y="4378414"/>
              <a:ext cx="1822655" cy="3786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BF4141"/>
                  </a:solidFill>
                  <a:effectLst/>
                  <a:uLnTx/>
                  <a:uFillTx/>
                  <a:latin typeface="Consolas"/>
                  <a:ea typeface="+mn-ea"/>
                  <a:cs typeface="Calibri"/>
                </a:rPr>
                <a:t>Intersection</a:t>
              </a:r>
              <a:endParaRPr kumimoji="0" lang="en-US" sz="4000" b="0" i="0" u="none" strike="noStrike" kern="1200" cap="none" spc="0" normalizeH="0" baseline="0" noProof="0" dirty="0">
                <a:ln>
                  <a:noFill/>
                </a:ln>
                <a:solidFill>
                  <a:srgbClr val="BF4141"/>
                </a:solidFill>
                <a:effectLst/>
                <a:uLnTx/>
                <a:uFillTx/>
                <a:latin typeface="Consolas"/>
                <a:ea typeface="+mn-ea"/>
                <a:cs typeface="Calibri"/>
              </a:endParaRPr>
            </a:p>
          </p:txBody>
        </p:sp>
      </p:grpSp>
    </p:spTree>
    <p:extLst>
      <p:ext uri="{BB962C8B-B14F-4D97-AF65-F5344CB8AC3E}">
        <p14:creationId xmlns:p14="http://schemas.microsoft.com/office/powerpoint/2010/main" val="20005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125E-6 -3.33333E-6 L 0.26498 0.00417 " pathEditMode="relative" rAng="0" ptsTypes="AA">
                                      <p:cBhvr>
                                        <p:cTn id="6" dur="600" fill="hold"/>
                                        <p:tgtEl>
                                          <p:spTgt spid="3"/>
                                        </p:tgtEl>
                                        <p:attrNameLst>
                                          <p:attrName>ppt_x</p:attrName>
                                          <p:attrName>ppt_y</p:attrName>
                                        </p:attrNameLst>
                                      </p:cBhvr>
                                      <p:rCtr x="13242" y="208"/>
                                    </p:animMotion>
                                  </p:childTnLst>
                                </p:cTn>
                              </p:par>
                              <p:par>
                                <p:cTn id="7" presetID="42" presetClass="path" presetSubtype="0" accel="50000" decel="50000" fill="hold" nodeType="withEffect">
                                  <p:stCondLst>
                                    <p:cond delay="0"/>
                                  </p:stCondLst>
                                  <p:childTnLst>
                                    <p:animMotion origin="layout" path="M 3.125E-6 -3.33333E-6 L -0.27644 0.00973 " pathEditMode="relative" rAng="0" ptsTypes="AA">
                                      <p:cBhvr>
                                        <p:cTn id="8" dur="600" fill="hold"/>
                                        <p:tgtEl>
                                          <p:spTgt spid="11"/>
                                        </p:tgtEl>
                                        <p:attrNameLst>
                                          <p:attrName>ppt_x</p:attrName>
                                          <p:attrName>ppt_y</p:attrName>
                                        </p:attrNameLst>
                                      </p:cBhvr>
                                      <p:rCtr x="-13828" y="486"/>
                                    </p:animMotion>
                                  </p:childTnLst>
                                </p:cTn>
                              </p:par>
                              <p:par>
                                <p:cTn id="9" presetID="10" presetClass="exit" presetSubtype="0" fill="hold" nodeType="with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11"/>
                                        </p:tgtEl>
                                      </p:cBhvr>
                                    </p:animEffect>
                                    <p:set>
                                      <p:cBhvr>
                                        <p:cTn id="14" dur="1" fill="hold">
                                          <p:stCondLst>
                                            <p:cond delay="499"/>
                                          </p:stCondLst>
                                        </p:cTn>
                                        <p:tgtEl>
                                          <p:spTgt spid="11"/>
                                        </p:tgtEl>
                                        <p:attrNameLst>
                                          <p:attrName>style.visibility</p:attrName>
                                        </p:attrNameLst>
                                      </p:cBhvr>
                                      <p:to>
                                        <p:strVal val="hidden"/>
                                      </p:to>
                                    </p:set>
                                  </p:childTnLst>
                                </p:cTn>
                              </p:par>
                            </p:childTnLst>
                          </p:cTn>
                        </p:par>
                        <p:par>
                          <p:cTn id="15" fill="hold">
                            <p:stCondLst>
                              <p:cond delay="6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128713" y="2998113"/>
            <a:ext cx="5934638" cy="156966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 types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F59117"/>
                </a:solidFill>
                <a:latin typeface="Consolas"/>
                <a:cs typeface="Calibri"/>
              </a:rPr>
              <a:t>‘string’, 0, true</a:t>
            </a:r>
            <a:endParaRPr kumimoji="0" lang="en-US" sz="4800" b="0" i="0" u="none" strike="noStrike" kern="1200" cap="none" spc="0" normalizeH="0" baseline="0" noProof="0" dirty="0">
              <a:ln>
                <a:noFill/>
              </a:ln>
              <a:solidFill>
                <a:srgbClr val="F59117"/>
              </a:solidFill>
              <a:effectLst/>
              <a:uLnTx/>
              <a:uFillTx/>
              <a:latin typeface="Consolas"/>
              <a:cs typeface="Calibri"/>
            </a:endParaRPr>
          </a:p>
        </p:txBody>
      </p:sp>
    </p:spTree>
    <p:extLst>
      <p:ext uri="{BB962C8B-B14F-4D97-AF65-F5344CB8AC3E}">
        <p14:creationId xmlns:p14="http://schemas.microsoft.com/office/powerpoint/2010/main" val="4286597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5" name="Рисунок 5" descr="Изображение выглядит как рисунок&#10;&#10;Автоматически созданное описание">
            <a:extLst>
              <a:ext uri="{FF2B5EF4-FFF2-40B4-BE49-F238E27FC236}">
                <a16:creationId xmlns:a16="http://schemas.microsoft.com/office/drawing/2014/main" id="{CDD0D392-856C-47F0-9735-BEF68F5D9DAC}"/>
              </a:ext>
            </a:extLst>
          </p:cNvPr>
          <p:cNvPicPr>
            <a:picLocks noChangeAspect="1"/>
          </p:cNvPicPr>
          <p:nvPr/>
        </p:nvPicPr>
        <p:blipFill>
          <a:blip r:embed="rId2"/>
          <a:stretch>
            <a:fillRect/>
          </a:stretch>
        </p:blipFill>
        <p:spPr>
          <a:xfrm>
            <a:off x="7556740" y="2220695"/>
            <a:ext cx="2383767" cy="2373480"/>
          </a:xfrm>
          <a:prstGeom prst="rect">
            <a:avLst/>
          </a:prstGeom>
        </p:spPr>
      </p:pic>
      <p:pic>
        <p:nvPicPr>
          <p:cNvPr id="9" name="Рисунок 9" descr="Изображение выглядит как знак&#10;&#10;Автоматически созданное описание">
            <a:extLst>
              <a:ext uri="{FF2B5EF4-FFF2-40B4-BE49-F238E27FC236}">
                <a16:creationId xmlns:a16="http://schemas.microsoft.com/office/drawing/2014/main" id="{05DBF68E-E15B-4C8D-B88E-DD5E51FB28A6}"/>
              </a:ext>
            </a:extLst>
          </p:cNvPr>
          <p:cNvPicPr>
            <a:picLocks noChangeAspect="1"/>
          </p:cNvPicPr>
          <p:nvPr/>
        </p:nvPicPr>
        <p:blipFill>
          <a:blip r:embed="rId3"/>
          <a:stretch>
            <a:fillRect/>
          </a:stretch>
        </p:blipFill>
        <p:spPr>
          <a:xfrm>
            <a:off x="1963947" y="2043023"/>
            <a:ext cx="2743200" cy="2743200"/>
          </a:xfrm>
          <a:prstGeom prst="rect">
            <a:avLst/>
          </a:prstGeom>
        </p:spPr>
      </p:pic>
    </p:spTree>
    <p:extLst>
      <p:ext uri="{BB962C8B-B14F-4D97-AF65-F5344CB8AC3E}">
        <p14:creationId xmlns:p14="http://schemas.microsoft.com/office/powerpoint/2010/main" val="149401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974301" y="299811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let </a:t>
            </a:r>
            <a:r>
              <a:rPr lang="en-US" sz="4800" dirty="0" smtClean="0">
                <a:solidFill>
                  <a:srgbClr val="BF4141"/>
                </a:solidFill>
                <a:latin typeface="Consolas"/>
                <a:cs typeface="Calibri"/>
              </a:rPr>
              <a:t>vs</a:t>
            </a:r>
            <a:r>
              <a:rPr lang="en-US" sz="4800" dirty="0" smtClean="0">
                <a:solidFill>
                  <a:srgbClr val="00D8FF"/>
                </a:solidFill>
                <a:latin typeface="Consolas"/>
                <a:cs typeface="Calibri"/>
              </a:rPr>
              <a:t> </a:t>
            </a:r>
            <a:r>
              <a:rPr lang="en-US" sz="4800" dirty="0" err="1" smtClean="0">
                <a:solidFill>
                  <a:srgbClr val="00D8FF"/>
                </a:solidFill>
                <a:latin typeface="Consolas"/>
                <a:cs typeface="Calibri"/>
              </a:rPr>
              <a:t>const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16939152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String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990606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466953" y="299811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Number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5718958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4" name="Прямоугольник 3"/>
          <p:cNvSpPr/>
          <p:nvPr/>
        </p:nvSpPr>
        <p:spPr>
          <a:xfrm>
            <a:off x="3297836" y="2998113"/>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Boolean literals</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397084794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grpSp>
        <p:nvGrpSpPr>
          <p:cNvPr id="10" name="Группа 9"/>
          <p:cNvGrpSpPr/>
          <p:nvPr/>
        </p:nvGrpSpPr>
        <p:grpSpPr>
          <a:xfrm>
            <a:off x="3467197" y="971606"/>
            <a:ext cx="5224415" cy="4809820"/>
            <a:chOff x="3467197" y="971606"/>
            <a:chExt cx="5224415" cy="4809820"/>
          </a:xfrm>
        </p:grpSpPr>
        <p:sp>
          <p:nvSpPr>
            <p:cNvPr id="4" name="Прямоугольник 3"/>
            <p:cNvSpPr/>
            <p:nvPr/>
          </p:nvSpPr>
          <p:spPr>
            <a:xfrm>
              <a:off x="3957669" y="1979446"/>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rgbClr val="00D8FF"/>
                  </a:solidFill>
                  <a:latin typeface="Consolas"/>
                  <a:cs typeface="Calibri"/>
                </a:rPr>
                <a:t>Compile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5" name="Овал 4"/>
            <p:cNvSpPr/>
            <p:nvPr/>
          </p:nvSpPr>
          <p:spPr>
            <a:xfrm>
              <a:off x="3467197" y="971606"/>
              <a:ext cx="5224415" cy="4809820"/>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 name="Прямоугольник 6"/>
          <p:cNvSpPr/>
          <p:nvPr/>
        </p:nvSpPr>
        <p:spPr>
          <a:xfrm>
            <a:off x="5310604" y="2961017"/>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err="1" smtClean="0">
                <a:solidFill>
                  <a:srgbClr val="00D8FF"/>
                </a:solidFill>
                <a:latin typeface="Consolas"/>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grpSp>
        <p:nvGrpSpPr>
          <p:cNvPr id="2" name="Группа 1"/>
          <p:cNvGrpSpPr/>
          <p:nvPr/>
        </p:nvGrpSpPr>
        <p:grpSpPr>
          <a:xfrm>
            <a:off x="3467197" y="971605"/>
            <a:ext cx="5224415" cy="4809820"/>
            <a:chOff x="186962" y="721349"/>
            <a:chExt cx="5224415" cy="4809820"/>
          </a:xfrm>
        </p:grpSpPr>
        <p:sp>
          <p:nvSpPr>
            <p:cNvPr id="8" name="Прямоугольник 7"/>
            <p:cNvSpPr/>
            <p:nvPr/>
          </p:nvSpPr>
          <p:spPr>
            <a:xfrm>
              <a:off x="1353903" y="172919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Run time</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Овал 8"/>
            <p:cNvSpPr/>
            <p:nvPr/>
          </p:nvSpPr>
          <p:spPr>
            <a:xfrm>
              <a:off x="186962" y="721349"/>
              <a:ext cx="5224415" cy="4809820"/>
            </a:xfrm>
            <a:prstGeom prst="ellipse">
              <a:avLst/>
            </a:prstGeom>
            <a:noFill/>
            <a:ln w="76200">
              <a:solidFill>
                <a:srgbClr val="F591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0601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xit" presetSubtype="0" fill="hold"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Овал 4"/>
          <p:cNvSpPr/>
          <p:nvPr/>
        </p:nvSpPr>
        <p:spPr>
          <a:xfrm>
            <a:off x="2993458" y="256013"/>
            <a:ext cx="6785810" cy="6247307"/>
          </a:xfrm>
          <a:prstGeom prst="ellipse">
            <a:avLst/>
          </a:prstGeom>
          <a:noFill/>
          <a:ln w="76200">
            <a:solidFill>
              <a:srgbClr val="00D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5617563" y="1045590"/>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1" name="Прямоугольник 10"/>
          <p:cNvSpPr/>
          <p:nvPr/>
        </p:nvSpPr>
        <p:spPr>
          <a:xfrm>
            <a:off x="3129944" y="2964167"/>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Computed</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2" name="Прямоугольник 11"/>
          <p:cNvSpPr/>
          <p:nvPr/>
        </p:nvSpPr>
        <p:spPr>
          <a:xfrm>
            <a:off x="6728190" y="2943458"/>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7794765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12" name="Прямоугольник 11"/>
          <p:cNvSpPr/>
          <p:nvPr/>
        </p:nvSpPr>
        <p:spPr>
          <a:xfrm>
            <a:off x="1694179" y="2929280"/>
            <a:ext cx="289053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Constant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cxnSp>
        <p:nvCxnSpPr>
          <p:cNvPr id="3" name="Прямая соединительная линия 2"/>
          <p:cNvCxnSpPr/>
          <p:nvPr/>
        </p:nvCxnSpPr>
        <p:spPr>
          <a:xfrm>
            <a:off x="5582653" y="587141"/>
            <a:ext cx="0" cy="5515276"/>
          </a:xfrm>
          <a:prstGeom prst="line">
            <a:avLst/>
          </a:prstGeom>
          <a:ln>
            <a:solidFill>
              <a:srgbClr val="00D8FF"/>
            </a:solidFill>
          </a:ln>
        </p:spPr>
        <p:style>
          <a:lnRef idx="1">
            <a:schemeClr val="accent1"/>
          </a:lnRef>
          <a:fillRef idx="0">
            <a:schemeClr val="accent1"/>
          </a:fillRef>
          <a:effectRef idx="0">
            <a:schemeClr val="accent1"/>
          </a:effectRef>
          <a:fontRef idx="minor">
            <a:schemeClr val="tx1"/>
          </a:fontRef>
        </p:style>
      </p:cxnSp>
      <p:sp>
        <p:nvSpPr>
          <p:cNvPr id="8" name="Прямоугольник 7"/>
          <p:cNvSpPr/>
          <p:nvPr/>
        </p:nvSpPr>
        <p:spPr>
          <a:xfrm>
            <a:off x="6883382" y="1068404"/>
            <a:ext cx="3905236"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Literal </a:t>
            </a:r>
            <a:r>
              <a:rPr kumimoji="0" lang="en-US" sz="4800" b="0" i="0" u="none" strike="noStrike" kern="1200" cap="none" spc="0" normalizeH="0" baseline="0" noProof="0" dirty="0" err="1" smtClean="0">
                <a:ln>
                  <a:noFill/>
                </a:ln>
                <a:solidFill>
                  <a:srgbClr val="F59117"/>
                </a:solidFill>
                <a:effectLst/>
                <a:uLnTx/>
                <a:uFillTx/>
                <a:latin typeface="Consolas"/>
                <a:ea typeface="+mn-ea"/>
                <a:cs typeface="Calibri"/>
              </a:rPr>
              <a:t>exp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9" name="Прямоугольник 8"/>
          <p:cNvSpPr/>
          <p:nvPr/>
        </p:nvSpPr>
        <p:spPr>
          <a:xfrm>
            <a:off x="6376032" y="2929280"/>
            <a:ext cx="491993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Ref to literal</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
        <p:nvSpPr>
          <p:cNvPr id="10" name="Прямоугольник 9"/>
          <p:cNvSpPr/>
          <p:nvPr/>
        </p:nvSpPr>
        <p:spPr>
          <a:xfrm>
            <a:off x="5699568" y="4790156"/>
            <a:ext cx="627287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F59117"/>
                </a:solidFill>
                <a:effectLst/>
                <a:uLnTx/>
                <a:uFillTx/>
                <a:latin typeface="Consolas"/>
                <a:ea typeface="+mn-ea"/>
                <a:cs typeface="Calibri"/>
              </a:rPr>
              <a:t>++, +, -, &lt;&lt;,</a:t>
            </a:r>
            <a:r>
              <a:rPr kumimoji="0" lang="en-US" sz="4800" b="0" i="0" u="none" strike="noStrike" kern="1200" cap="none" spc="0" normalizeH="0" noProof="0" dirty="0" smtClean="0">
                <a:ln>
                  <a:noFill/>
                </a:ln>
                <a:solidFill>
                  <a:srgbClr val="F59117"/>
                </a:solidFill>
                <a:effectLst/>
                <a:uLnTx/>
                <a:uFillTx/>
                <a:latin typeface="Consolas"/>
                <a:ea typeface="+mn-ea"/>
                <a:cs typeface="Calibri"/>
              </a:rPr>
              <a:t> |, &amp;</a:t>
            </a:r>
            <a:endParaRPr kumimoji="0" lang="en-US" sz="4800" b="0" i="0" u="none" strike="noStrike" kern="1200" cap="none" spc="0" normalizeH="0" baseline="0" noProof="0" dirty="0">
              <a:ln>
                <a:noFill/>
              </a:ln>
              <a:solidFill>
                <a:srgbClr val="F59117"/>
              </a:solidFill>
              <a:effectLst/>
              <a:uLnTx/>
              <a:uFillTx/>
              <a:latin typeface="Consolas"/>
              <a:ea typeface="+mn-ea"/>
              <a:cs typeface="Calibri"/>
            </a:endParaRPr>
          </a:p>
        </p:txBody>
      </p:sp>
    </p:spTree>
    <p:extLst>
      <p:ext uri="{BB962C8B-B14F-4D97-AF65-F5344CB8AC3E}">
        <p14:creationId xmlns:p14="http://schemas.microsoft.com/office/powerpoint/2010/main" val="266073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4999528" y="2877953"/>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6379223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8" name="Прямоугольник 7"/>
          <p:cNvSpPr/>
          <p:nvPr/>
        </p:nvSpPr>
        <p:spPr>
          <a:xfrm>
            <a:off x="1824633" y="3003082"/>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Enum.Literal</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3" name="Прямоугольник 2"/>
          <p:cNvSpPr/>
          <p:nvPr/>
        </p:nvSpPr>
        <p:spPr>
          <a:xfrm>
            <a:off x="6338537" y="3003081"/>
            <a:ext cx="1199367"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a:t>
            </a:r>
            <a:endParaRPr kumimoji="0" lang="en-US" sz="4800" b="0" i="0" u="none" strike="noStrike" kern="1200" cap="none" spc="0" normalizeH="0" baseline="0" noProof="0" dirty="0">
              <a:ln>
                <a:noFill/>
              </a:ln>
              <a:solidFill>
                <a:srgbClr val="BF4141"/>
              </a:solidFill>
              <a:effectLst/>
              <a:uLnTx/>
              <a:uFillTx/>
              <a:latin typeface="Consolas"/>
              <a:ea typeface="+mn-ea"/>
              <a:cs typeface="Calibri"/>
            </a:endParaRPr>
          </a:p>
        </p:txBody>
      </p:sp>
      <p:sp>
        <p:nvSpPr>
          <p:cNvPr id="4" name="Прямоугольник 3"/>
          <p:cNvSpPr/>
          <p:nvPr/>
        </p:nvSpPr>
        <p:spPr>
          <a:xfrm>
            <a:off x="7808339" y="2993454"/>
            <a:ext cx="1537600"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Type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8085280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646597" y="2877953"/>
            <a:ext cx="525817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 in runtime</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3415769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2" name="Рисунок 2" descr="Изображение выглядит как знак&#10;&#10;Автоматически созданное описание">
            <a:extLst>
              <a:ext uri="{FF2B5EF4-FFF2-40B4-BE49-F238E27FC236}">
                <a16:creationId xmlns:a16="http://schemas.microsoft.com/office/drawing/2014/main" id="{0E8DF96B-8443-4131-BD5B-83E6EE370AF8}"/>
              </a:ext>
            </a:extLst>
          </p:cNvPr>
          <p:cNvPicPr>
            <a:picLocks noChangeAspect="1"/>
          </p:cNvPicPr>
          <p:nvPr/>
        </p:nvPicPr>
        <p:blipFill>
          <a:blip r:embed="rId2"/>
          <a:stretch>
            <a:fillRect/>
          </a:stretch>
        </p:blipFill>
        <p:spPr>
          <a:xfrm>
            <a:off x="4695645" y="2158042"/>
            <a:ext cx="2743200" cy="2743200"/>
          </a:xfrm>
          <a:prstGeom prst="rect">
            <a:avLst/>
          </a:prstGeom>
        </p:spPr>
      </p:pic>
    </p:spTree>
    <p:extLst>
      <p:ext uri="{BB962C8B-B14F-4D97-AF65-F5344CB8AC3E}">
        <p14:creationId xmlns:p14="http://schemas.microsoft.com/office/powerpoint/2010/main" val="1222489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492185" y="2877953"/>
            <a:ext cx="35670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Const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4898101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153954" y="2877953"/>
            <a:ext cx="42434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Ambient</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t>
            </a:r>
            <a:r>
              <a:rPr kumimoji="0" lang="en-US" sz="4800" b="0" i="0" u="none" strike="noStrike" kern="1200" cap="none" spc="0" normalizeH="0" baseline="0" noProof="0" dirty="0" err="1" smtClean="0">
                <a:ln>
                  <a:noFill/>
                </a:ln>
                <a:solidFill>
                  <a:srgbClr val="00D8FF"/>
                </a:solidFill>
                <a:effectLst/>
                <a:uLnTx/>
                <a:uFillTx/>
                <a:latin typeface="Consolas"/>
                <a:ea typeface="+mn-ea"/>
                <a:cs typeface="Calibri"/>
              </a:rPr>
              <a:t>Enum</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6889497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1028"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4" y="2767815"/>
            <a:ext cx="3222625" cy="3222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Brick Alt Icon Clipart Lego - Component Icon - Png Download - Full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5923" y="1514928"/>
            <a:ext cx="3222625" cy="3222625"/>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522443" y="2949092"/>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A</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10" name="Прямоугольник 9"/>
          <p:cNvSpPr/>
          <p:nvPr/>
        </p:nvSpPr>
        <p:spPr>
          <a:xfrm>
            <a:off x="8509807" y="2949091"/>
            <a:ext cx="3228769"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Program B</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191138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pic>
        <p:nvPicPr>
          <p:cNvPr id="7" name="Рисунок 5">
            <a:extLst>
              <a:ext uri="{FF2B5EF4-FFF2-40B4-BE49-F238E27FC236}">
                <a16:creationId xmlns:a16="http://schemas.microsoft.com/office/drawing/2014/main" id="{B0D009A0-57C3-4D4D-B1D0-6B70F709CD8A}"/>
              </a:ext>
            </a:extLst>
          </p:cNvPr>
          <p:cNvPicPr>
            <a:picLocks noChangeAspect="1"/>
          </p:cNvPicPr>
          <p:nvPr/>
        </p:nvPicPr>
        <p:blipFill>
          <a:blip r:embed="rId3"/>
          <a:stretch>
            <a:fillRect/>
          </a:stretch>
        </p:blipFill>
        <p:spPr>
          <a:xfrm>
            <a:off x="2525874" y="3065834"/>
            <a:ext cx="1823050" cy="2034312"/>
          </a:xfrm>
          <a:prstGeom prst="rect">
            <a:avLst/>
          </a:prstGeom>
        </p:spPr>
      </p:pic>
      <p:pic>
        <p:nvPicPr>
          <p:cNvPr id="8" name="Рисунок 9">
            <a:extLst>
              <a:ext uri="{FF2B5EF4-FFF2-40B4-BE49-F238E27FC236}">
                <a16:creationId xmlns:a16="http://schemas.microsoft.com/office/drawing/2014/main" id="{E8BB2BAD-B852-4F51-B94F-087CF76564AF}"/>
              </a:ext>
            </a:extLst>
          </p:cNvPr>
          <p:cNvPicPr>
            <a:picLocks noChangeAspect="1"/>
          </p:cNvPicPr>
          <p:nvPr/>
        </p:nvPicPr>
        <p:blipFill>
          <a:blip r:embed="rId4"/>
          <a:stretch>
            <a:fillRect/>
          </a:stretch>
        </p:blipFill>
        <p:spPr>
          <a:xfrm>
            <a:off x="8219712" y="2408704"/>
            <a:ext cx="1587698" cy="2691442"/>
          </a:xfrm>
          <a:prstGeom prst="rect">
            <a:avLst/>
          </a:prstGeom>
        </p:spPr>
      </p:pic>
      <p:sp>
        <p:nvSpPr>
          <p:cNvPr id="3" name="Прямоугольник 2"/>
          <p:cNvSpPr/>
          <p:nvPr/>
        </p:nvSpPr>
        <p:spPr>
          <a:xfrm>
            <a:off x="4675470" y="799692"/>
            <a:ext cx="3228769" cy="830997"/>
          </a:xfrm>
          <a:prstGeom prst="rect">
            <a:avLst/>
          </a:prstGeom>
        </p:spPr>
        <p:txBody>
          <a:bodyPr wrap="none">
            <a:spAutoFit/>
          </a:bodyPr>
          <a:lstStyle/>
          <a:p>
            <a:r>
              <a:rPr lang="en-US" sz="4800" dirty="0" smtClean="0">
                <a:solidFill>
                  <a:srgbClr val="00D8FF"/>
                </a:solidFill>
                <a:latin typeface="Consolas"/>
                <a:cs typeface="Calibri"/>
              </a:rPr>
              <a:t>&lt;Generic&gt;</a:t>
            </a:r>
            <a:endParaRPr lang="ru-RU" dirty="0"/>
          </a:p>
        </p:txBody>
      </p:sp>
    </p:spTree>
    <p:extLst>
      <p:ext uri="{BB962C8B-B14F-4D97-AF65-F5344CB8AC3E}">
        <p14:creationId xmlns:p14="http://schemas.microsoft.com/office/powerpoint/2010/main" val="26675236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617207" y="2877953"/>
            <a:ext cx="9316974" cy="830997"/>
          </a:xfrm>
          <a:prstGeom prst="rect">
            <a:avLst/>
          </a:prstGeom>
        </p:spPr>
        <p:txBody>
          <a:bodyPr wrap="none">
            <a:spAutoFit/>
          </a:bodyPr>
          <a:lstStyle/>
          <a:p>
            <a:pPr lvl="0" algn="ctr">
              <a:defRPr/>
            </a:pPr>
            <a:r>
              <a:rPr lang="en-US" sz="4800" dirty="0">
                <a:solidFill>
                  <a:srgbClr val="00D8FF"/>
                </a:solidFill>
                <a:latin typeface="Consolas"/>
                <a:cs typeface="Calibri"/>
              </a:rPr>
              <a:t>f</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unction y</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&lt;</a:t>
            </a:r>
            <a:r>
              <a:rPr kumimoji="0" lang="en-US" sz="4800" b="0" i="0" u="none" strike="noStrike" kern="1200" cap="none" spc="0" normalizeH="0" baseline="0" noProof="0" dirty="0" err="1" smtClean="0">
                <a:ln>
                  <a:noFill/>
                </a:ln>
                <a:solidFill>
                  <a:srgbClr val="BF4141"/>
                </a:solidFill>
                <a:effectLst/>
                <a:uLnTx/>
                <a:uFillTx/>
                <a:latin typeface="Consolas"/>
                <a:ea typeface="+mn-ea"/>
                <a:cs typeface="Calibri"/>
              </a:rPr>
              <a:t>TType</a:t>
            </a:r>
            <a:r>
              <a:rPr lang="en-US" sz="4800" dirty="0">
                <a:solidFill>
                  <a:srgbClr val="BF4141"/>
                </a:solidFill>
                <a:latin typeface="Consolas"/>
                <a:cs typeface="Calibri"/>
              </a:rPr>
              <a:t>&gt;</a:t>
            </a:r>
            <a:r>
              <a:rPr lang="en-US" sz="4800" dirty="0">
                <a:solidFill>
                  <a:srgbClr val="00D8FF"/>
                </a:solidFill>
                <a:latin typeface="Consolas"/>
                <a:cs typeface="Calibri"/>
              </a:rPr>
              <a:t>(x</a:t>
            </a:r>
            <a:r>
              <a:rPr lang="en-US" sz="4800" dirty="0">
                <a:solidFill>
                  <a:srgbClr val="BF4141"/>
                </a:solidFill>
                <a:latin typeface="Consolas"/>
                <a:cs typeface="Calibri"/>
              </a:rPr>
              <a:t>: </a:t>
            </a:r>
            <a:r>
              <a:rPr lang="en-US" sz="4800" dirty="0" err="1">
                <a:solidFill>
                  <a:srgbClr val="BF4141"/>
                </a:solidFill>
                <a:latin typeface="Consolas"/>
                <a:cs typeface="Calibri"/>
              </a:rPr>
              <a:t>TType</a:t>
            </a:r>
            <a:r>
              <a:rPr lang="en-US" sz="4800" dirty="0">
                <a:solidFill>
                  <a:srgbClr val="00D8FF"/>
                </a:solidFill>
                <a:latin typeface="Consolas"/>
                <a:cs typeface="Calibri"/>
              </a:rPr>
              <a: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
        <p:nvSpPr>
          <p:cNvPr id="6" name="Прямоугольник 5"/>
          <p:cNvSpPr/>
          <p:nvPr/>
        </p:nvSpPr>
        <p:spPr>
          <a:xfrm>
            <a:off x="2164625" y="2877953"/>
            <a:ext cx="8640507" cy="830997"/>
          </a:xfrm>
          <a:prstGeom prst="rect">
            <a:avLst/>
          </a:prstGeom>
        </p:spPr>
        <p:txBody>
          <a:bodyPr wrap="none">
            <a:spAutoFit/>
          </a:bodyPr>
          <a:lstStyle/>
          <a:p>
            <a:r>
              <a:rPr lang="en-US" sz="4800" dirty="0" err="1" smtClean="0">
                <a:solidFill>
                  <a:srgbClr val="00D8FF"/>
                </a:solidFill>
                <a:latin typeface="Consolas"/>
                <a:cs typeface="Calibri"/>
              </a:rPr>
              <a:t>TType</a:t>
            </a:r>
            <a:r>
              <a:rPr lang="en-US" sz="4800" dirty="0" smtClean="0">
                <a:solidFill>
                  <a:srgbClr val="00D8FF"/>
                </a:solidFill>
                <a:latin typeface="Consolas"/>
                <a:cs typeface="Calibri"/>
              </a:rPr>
              <a:t> </a:t>
            </a:r>
            <a:r>
              <a:rPr lang="en-US" sz="4800" dirty="0" smtClean="0">
                <a:solidFill>
                  <a:srgbClr val="BF4141"/>
                </a:solidFill>
                <a:latin typeface="Consolas"/>
                <a:cs typeface="Calibri"/>
              </a:rPr>
              <a:t>===</a:t>
            </a:r>
            <a:r>
              <a:rPr lang="en-US" sz="4800" dirty="0" smtClean="0">
                <a:solidFill>
                  <a:srgbClr val="00D8FF"/>
                </a:solidFill>
                <a:latin typeface="Consolas"/>
                <a:cs typeface="Calibri"/>
              </a:rPr>
              <a:t> {} (empty type)</a:t>
            </a:r>
            <a:endParaRPr lang="ru-RU" dirty="0">
              <a:solidFill>
                <a:srgbClr val="00D8FF"/>
              </a:solidFill>
            </a:endParaRPr>
          </a:p>
        </p:txBody>
      </p:sp>
    </p:spTree>
    <p:extLst>
      <p:ext uri="{BB962C8B-B14F-4D97-AF65-F5344CB8AC3E}">
        <p14:creationId xmlns:p14="http://schemas.microsoft.com/office/powerpoint/2010/main" val="314883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240889" y="2839452"/>
            <a:ext cx="11684610" cy="830997"/>
          </a:xfrm>
          <a:prstGeom prst="rect">
            <a:avLst/>
          </a:prstGeom>
        </p:spPr>
        <p:txBody>
          <a:bodyPr wrap="none">
            <a:spAutoFit/>
          </a:bodyPr>
          <a:lstStyle/>
          <a:p>
            <a:pPr lvl="0" algn="ctr">
              <a:defRPr/>
            </a:pPr>
            <a:r>
              <a:rPr lang="en-US" sz="4800" noProof="0" dirty="0" smtClean="0">
                <a:solidFill>
                  <a:srgbClr val="00D8FF"/>
                </a:solidFill>
                <a:latin typeface="Consolas"/>
                <a:cs typeface="Calibri"/>
              </a:rPr>
              <a:t>Type t = </a:t>
            </a:r>
            <a:r>
              <a:rPr lang="en-US" sz="4800" noProof="0" dirty="0" smtClean="0">
                <a:solidFill>
                  <a:srgbClr val="BF4141"/>
                </a:solidFill>
                <a:latin typeface="Consolas"/>
                <a:cs typeface="Calibri"/>
              </a:rPr>
              <a:t>&lt;</a:t>
            </a:r>
            <a:r>
              <a:rPr lang="en-US" sz="4800" noProof="0" dirty="0" err="1" smtClean="0">
                <a:solidFill>
                  <a:srgbClr val="BF4141"/>
                </a:solidFill>
                <a:latin typeface="Consolas"/>
                <a:cs typeface="Calibri"/>
              </a:rPr>
              <a:t>TArg</a:t>
            </a:r>
            <a:r>
              <a:rPr lang="en-US" sz="4800" noProof="0" dirty="0" smtClean="0">
                <a:solidFill>
                  <a:srgbClr val="BF4141"/>
                </a:solidFill>
                <a:latin typeface="Consolas"/>
                <a:cs typeface="Calibri"/>
              </a:rPr>
              <a:t>&gt;</a:t>
            </a:r>
            <a:r>
              <a:rPr lang="en-US" sz="4800" noProof="0" dirty="0" smtClean="0">
                <a:solidFill>
                  <a:srgbClr val="00D8FF"/>
                </a:solidFill>
                <a:latin typeface="Consolas"/>
                <a:cs typeface="Calibri"/>
              </a:rPr>
              <a:t>(</a:t>
            </a:r>
            <a:r>
              <a:rPr lang="en-US" sz="4800" noProof="0" dirty="0" err="1" smtClean="0">
                <a:solidFill>
                  <a:srgbClr val="00D8FF"/>
                </a:solidFill>
                <a:latin typeface="Consolas"/>
                <a:cs typeface="Calibri"/>
              </a:rPr>
              <a:t>arg</a:t>
            </a:r>
            <a:r>
              <a:rPr lang="en-US" sz="4800" dirty="0">
                <a:solidFill>
                  <a:srgbClr val="BF4141"/>
                </a:solidFill>
                <a:latin typeface="Consolas"/>
                <a:cs typeface="Calibri"/>
              </a:rPr>
              <a:t>: </a:t>
            </a:r>
            <a:r>
              <a:rPr lang="en-US" sz="4800" dirty="0" err="1" smtClean="0">
                <a:solidFill>
                  <a:srgbClr val="BF4141"/>
                </a:solidFill>
                <a:latin typeface="Consolas"/>
                <a:cs typeface="Calibri"/>
              </a:rPr>
              <a:t>TArg</a:t>
            </a:r>
            <a:r>
              <a:rPr lang="en-US" sz="4800" dirty="0" smtClean="0">
                <a:solidFill>
                  <a:srgbClr val="00D8FF"/>
                </a:solidFill>
                <a:latin typeface="Consolas"/>
                <a:cs typeface="Calibri"/>
              </a:rPr>
              <a:t>) =&gt; </a:t>
            </a:r>
            <a:r>
              <a:rPr lang="en-US" sz="4800" dirty="0" smtClean="0">
                <a:solidFill>
                  <a:srgbClr val="BF4141"/>
                </a:solidFill>
                <a:latin typeface="Consolas"/>
                <a:cs typeface="Calibri"/>
              </a:rPr>
              <a:t>type</a:t>
            </a:r>
            <a:endParaRPr kumimoji="0" lang="en-US" sz="4800" b="0" i="0" u="none" strike="noStrike" kern="1200" cap="none" spc="0" normalizeH="0" baseline="0" noProof="0" dirty="0">
              <a:ln>
                <a:noFill/>
              </a:ln>
              <a:solidFill>
                <a:srgbClr val="BF4141"/>
              </a:solidFill>
              <a:effectLst/>
              <a:uLnTx/>
              <a:uFillTx/>
              <a:latin typeface="Consolas"/>
              <a:cs typeface="Calibri"/>
            </a:endParaRPr>
          </a:p>
        </p:txBody>
      </p:sp>
    </p:spTree>
    <p:extLst>
      <p:ext uri="{BB962C8B-B14F-4D97-AF65-F5344CB8AC3E}">
        <p14:creationId xmlns:p14="http://schemas.microsoft.com/office/powerpoint/2010/main" val="34030770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3284995" y="2839452"/>
            <a:ext cx="5596405"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class</a:t>
            </a:r>
            <a:r>
              <a:rPr kumimoji="0" lang="en-US" sz="4800" b="0" i="0" u="none" strike="noStrike" kern="1200" cap="none" spc="0" normalizeH="0" noProof="0" dirty="0" smtClean="0">
                <a:ln>
                  <a:noFill/>
                </a:ln>
                <a:solidFill>
                  <a:srgbClr val="00D8FF"/>
                </a:solidFill>
                <a:effectLst/>
                <a:uLnTx/>
                <a:uFillTx/>
                <a:latin typeface="Consolas"/>
                <a:ea typeface="+mn-ea"/>
                <a:cs typeface="Calibri"/>
              </a:rPr>
              <a:t> A&lt;Generic&gt;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67724825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1593833" y="2839452"/>
            <a:ext cx="8978741"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&lt;Generic extends </a:t>
            </a:r>
            <a:r>
              <a:rPr kumimoji="0" lang="en-US" sz="4800" b="0" i="0" u="none" strike="noStrike" kern="1200" cap="none" spc="0" normalizeH="0" baseline="0" noProof="0" dirty="0" smtClean="0">
                <a:ln>
                  <a:noFill/>
                </a:ln>
                <a:solidFill>
                  <a:srgbClr val="BF4141"/>
                </a:solidFill>
                <a:effectLst/>
                <a:uLnTx/>
                <a:uFillTx/>
                <a:latin typeface="Consolas"/>
                <a:ea typeface="+mn-ea"/>
                <a:cs typeface="Calibri"/>
              </a:rPr>
              <a:t>Contract</a:t>
            </a: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&gt;</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26517346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
        <p:cNvGrpSpPr/>
        <p:nvPr/>
      </p:nvGrpSpPr>
      <p:grpSpPr>
        <a:xfrm>
          <a:off x="0" y="0"/>
          <a:ext cx="0" cy="0"/>
          <a:chOff x="0" y="0"/>
          <a:chExt cx="0" cy="0"/>
        </a:xfrm>
      </p:grpSpPr>
      <p:sp>
        <p:nvSpPr>
          <p:cNvPr id="5" name="Прямоугольник 4"/>
          <p:cNvSpPr/>
          <p:nvPr/>
        </p:nvSpPr>
        <p:spPr>
          <a:xfrm>
            <a:off x="4807054" y="2839452"/>
            <a:ext cx="2552302" cy="83099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smtClean="0">
                <a:ln>
                  <a:noFill/>
                </a:ln>
                <a:solidFill>
                  <a:srgbClr val="00D8FF"/>
                </a:solidFill>
                <a:effectLst/>
                <a:uLnTx/>
                <a:uFillTx/>
                <a:latin typeface="Consolas"/>
                <a:ea typeface="+mn-ea"/>
                <a:cs typeface="Calibri"/>
              </a:rPr>
              <a:t>Generic</a:t>
            </a:r>
            <a:endParaRPr kumimoji="0" lang="en-US" sz="4800" b="0" i="0" u="none" strike="noStrike" kern="1200" cap="none" spc="0" normalizeH="0" baseline="0" noProof="0" dirty="0">
              <a:ln>
                <a:noFill/>
              </a:ln>
              <a:solidFill>
                <a:srgbClr val="00D8FF"/>
              </a:solidFill>
              <a:effectLst/>
              <a:uLnTx/>
              <a:uFillTx/>
              <a:latin typeface="Consolas"/>
              <a:ea typeface="+mn-ea"/>
              <a:cs typeface="Calibri"/>
            </a:endParaRPr>
          </a:p>
        </p:txBody>
      </p:sp>
    </p:spTree>
    <p:extLst>
      <p:ext uri="{BB962C8B-B14F-4D97-AF65-F5344CB8AC3E}">
        <p14:creationId xmlns:p14="http://schemas.microsoft.com/office/powerpoint/2010/main" val="749849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1051</Words>
  <Application>Microsoft Office PowerPoint</Application>
  <PresentationFormat>Широкоэкранный</PresentationFormat>
  <Paragraphs>374</Paragraphs>
  <Slides>98</Slides>
  <Notes>38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98</vt:i4>
      </vt:variant>
    </vt:vector>
  </HeadingPairs>
  <TitlesOfParts>
    <vt:vector size="103" baseType="lpstr">
      <vt:lpstr>Arial</vt:lpstr>
      <vt:lpstr>Calibri</vt:lpstr>
      <vt:lpstr>Calibri Light</vt:lpstr>
      <vt:lpstr>Consolas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Khaimov Roman</cp:lastModifiedBy>
  <cp:revision>216</cp:revision>
  <dcterms:created xsi:type="dcterms:W3CDTF">2012-07-30T23:42:41Z</dcterms:created>
  <dcterms:modified xsi:type="dcterms:W3CDTF">2020-07-16T07:26:29Z</dcterms:modified>
</cp:coreProperties>
</file>