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D8FF"/>
    <a:srgbClr val="6199C2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4CB02-4E4F-4AC0-B9DD-B93A0A55A770}" v="85" dt="2020-07-06T05:41:45.578"/>
    <p1510:client id="{2F35B478-1DA6-41DE-9ACA-02F0E3C3BF97}" v="99" dt="2020-07-03T09:27:56.693"/>
    <p1510:client id="{3D9F9A52-FFCA-4613-B2B5-8F5C666AB8DC}" v="66" dt="2020-07-03T07:29:41.125"/>
    <p1510:client id="{47FB8024-41A6-40D9-AD6B-A4C3E21EFB34}" v="51" dt="2020-07-03T07:10:04.409"/>
    <p1510:client id="{E716E952-AA62-4960-88A6-3F2896E9414D}" v="149" dt="2020-07-03T08:36:48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F35B478-1DA6-41DE-9ACA-02F0E3C3BF97}"/>
    <pc:docChg chg="addSld modSld sldOrd">
      <pc:chgData name="" userId="" providerId="" clId="Web-{2F35B478-1DA6-41DE-9ACA-02F0E3C3BF97}" dt="2020-07-03T09:27:56.693" v="95" actId="1076"/>
      <pc:docMkLst>
        <pc:docMk/>
      </pc:docMkLst>
      <pc:sldChg chg="addSp delSp modSp">
        <pc:chgData name="" userId="" providerId="" clId="Web-{2F35B478-1DA6-41DE-9ACA-02F0E3C3BF97}" dt="2020-07-03T09:08:56.865" v="8" actId="1076"/>
        <pc:sldMkLst>
          <pc:docMk/>
          <pc:sldMk cId="4138972469" sldId="264"/>
        </pc:sldMkLst>
        <pc:picChg chg="add del mod">
          <ac:chgData name="" userId="" providerId="" clId="Web-{2F35B478-1DA6-41DE-9ACA-02F0E3C3BF97}" dt="2020-07-03T09:07:30.958" v="6"/>
          <ac:picMkLst>
            <pc:docMk/>
            <pc:sldMk cId="4138972469" sldId="264"/>
            <ac:picMk id="3" creationId="{531B4292-F7E4-4070-966F-3E6B4F90C365}"/>
          </ac:picMkLst>
        </pc:picChg>
        <pc:picChg chg="add mod">
          <ac:chgData name="" userId="" providerId="" clId="Web-{2F35B478-1DA6-41DE-9ACA-02F0E3C3BF97}" dt="2020-07-03T09:08:56.865" v="8" actId="1076"/>
          <ac:picMkLst>
            <pc:docMk/>
            <pc:sldMk cId="4138972469" sldId="264"/>
            <ac:picMk id="4" creationId="{C0715713-18D8-4672-A392-99BE9242E0A0}"/>
          </ac:picMkLst>
        </pc:picChg>
      </pc:sldChg>
      <pc:sldChg chg="ord">
        <pc:chgData name="" userId="" providerId="" clId="Web-{2F35B478-1DA6-41DE-9ACA-02F0E3C3BF97}" dt="2020-07-03T09:10:21.255" v="12"/>
        <pc:sldMkLst>
          <pc:docMk/>
          <pc:sldMk cId="4027239074" sldId="265"/>
        </pc:sldMkLst>
      </pc:sldChg>
      <pc:sldChg chg="addSp delSp modSp add replId">
        <pc:chgData name="" userId="" providerId="" clId="Web-{2F35B478-1DA6-41DE-9ACA-02F0E3C3BF97}" dt="2020-07-03T09:15:55.505" v="51" actId="1076"/>
        <pc:sldMkLst>
          <pc:docMk/>
          <pc:sldMk cId="3749151716" sldId="266"/>
        </pc:sldMkLst>
        <pc:picChg chg="del">
          <ac:chgData name="" userId="" providerId="" clId="Web-{2F35B478-1DA6-41DE-9ACA-02F0E3C3BF97}" dt="2020-07-03T09:09:46.349" v="10"/>
          <ac:picMkLst>
            <pc:docMk/>
            <pc:sldMk cId="3749151716" sldId="266"/>
            <ac:picMk id="2" creationId="{0E8DF96B-8443-4131-BD5B-83E6EE370AF8}"/>
          </ac:picMkLst>
        </pc:picChg>
        <pc:picChg chg="add mod modCrop">
          <ac:chgData name="" userId="" providerId="" clId="Web-{2F35B478-1DA6-41DE-9ACA-02F0E3C3BF97}" dt="2020-07-03T09:15:55.505" v="49" actId="1076"/>
          <ac:picMkLst>
            <pc:docMk/>
            <pc:sldMk cId="3749151716" sldId="266"/>
            <ac:picMk id="3" creationId="{FC6F666A-A6B3-453F-9A9B-0A5B8D721905}"/>
          </ac:picMkLst>
        </pc:picChg>
        <pc:picChg chg="add del mod">
          <ac:chgData name="" userId="" providerId="" clId="Web-{2F35B478-1DA6-41DE-9ACA-02F0E3C3BF97}" dt="2020-07-03T09:13:30.193" v="21"/>
          <ac:picMkLst>
            <pc:docMk/>
            <pc:sldMk cId="3749151716" sldId="266"/>
            <ac:picMk id="4" creationId="{4485E5CF-EE8A-4966-81E7-8A424041A810}"/>
          </ac:picMkLst>
        </pc:picChg>
        <pc:picChg chg="add mod">
          <ac:chgData name="" userId="" providerId="" clId="Web-{2F35B478-1DA6-41DE-9ACA-02F0E3C3BF97}" dt="2020-07-03T09:15:55.505" v="51" actId="1076"/>
          <ac:picMkLst>
            <pc:docMk/>
            <pc:sldMk cId="3749151716" sldId="266"/>
            <ac:picMk id="5" creationId="{B7763C02-CDFF-4BDB-A137-3F2DC619E9F4}"/>
          </ac:picMkLst>
        </pc:picChg>
        <pc:picChg chg="add mod ord">
          <ac:chgData name="" userId="" providerId="" clId="Web-{2F35B478-1DA6-41DE-9ACA-02F0E3C3BF97}" dt="2020-07-03T09:15:55.505" v="50" actId="1076"/>
          <ac:picMkLst>
            <pc:docMk/>
            <pc:sldMk cId="3749151716" sldId="266"/>
            <ac:picMk id="7" creationId="{406787F7-34F3-4578-8383-E3660837B270}"/>
          </ac:picMkLst>
        </pc:picChg>
      </pc:sldChg>
      <pc:sldChg chg="addSp delSp modSp add replId">
        <pc:chgData name="" userId="" providerId="" clId="Web-{2F35B478-1DA6-41DE-9ACA-02F0E3C3BF97}" dt="2020-07-03T09:17:53.162" v="63" actId="1076"/>
        <pc:sldMkLst>
          <pc:docMk/>
          <pc:sldMk cId="4195804504" sldId="267"/>
        </pc:sldMkLst>
        <pc:picChg chg="add del mod">
          <ac:chgData name="" userId="" providerId="" clId="Web-{2F35B478-1DA6-41DE-9ACA-02F0E3C3BF97}" dt="2020-07-03T09:17:16.552" v="54"/>
          <ac:picMkLst>
            <pc:docMk/>
            <pc:sldMk cId="4195804504" sldId="267"/>
            <ac:picMk id="3" creationId="{1C10E8F7-3B15-4960-B5D0-965EEBA9291B}"/>
          </ac:picMkLst>
        </pc:picChg>
        <pc:picChg chg="add mod">
          <ac:chgData name="" userId="" providerId="" clId="Web-{2F35B478-1DA6-41DE-9ACA-02F0E3C3BF97}" dt="2020-07-03T09:17:39.443" v="59" actId="1076"/>
          <ac:picMkLst>
            <pc:docMk/>
            <pc:sldMk cId="4195804504" sldId="267"/>
            <ac:picMk id="5" creationId="{94CE257F-A4AB-4D99-8638-F51E066F3AF6}"/>
          </ac:picMkLst>
        </pc:picChg>
        <pc:picChg chg="add mod">
          <ac:chgData name="" userId="" providerId="" clId="Web-{2F35B478-1DA6-41DE-9ACA-02F0E3C3BF97}" dt="2020-07-03T09:17:53.162" v="63" actId="1076"/>
          <ac:picMkLst>
            <pc:docMk/>
            <pc:sldMk cId="4195804504" sldId="267"/>
            <ac:picMk id="7" creationId="{4EAD6ACE-3298-4D74-B944-64C6FF04E9A0}"/>
          </ac:picMkLst>
        </pc:picChg>
      </pc:sldChg>
      <pc:sldChg chg="addSp delSp modSp add replId">
        <pc:chgData name="" userId="" providerId="" clId="Web-{2F35B478-1DA6-41DE-9ACA-02F0E3C3BF97}" dt="2020-07-03T09:22:02.427" v="73" actId="1076"/>
        <pc:sldMkLst>
          <pc:docMk/>
          <pc:sldMk cId="4064453937" sldId="268"/>
        </pc:sldMkLst>
        <pc:picChg chg="del">
          <ac:chgData name="" userId="" providerId="" clId="Web-{2F35B478-1DA6-41DE-9ACA-02F0E3C3BF97}" dt="2020-07-03T09:19:07.865" v="65"/>
          <ac:picMkLst>
            <pc:docMk/>
            <pc:sldMk cId="4064453937" sldId="268"/>
            <ac:picMk id="2" creationId="{0E8DF96B-8443-4131-BD5B-83E6EE370AF8}"/>
          </ac:picMkLst>
        </pc:picChg>
        <pc:picChg chg="add del mod">
          <ac:chgData name="" userId="" providerId="" clId="Web-{2F35B478-1DA6-41DE-9ACA-02F0E3C3BF97}" dt="2020-07-03T09:21:05.099" v="70"/>
          <ac:picMkLst>
            <pc:docMk/>
            <pc:sldMk cId="4064453937" sldId="268"/>
            <ac:picMk id="3" creationId="{CD13B1E5-9845-46AC-937F-93D476ECBE5F}"/>
          </ac:picMkLst>
        </pc:picChg>
        <pc:picChg chg="add mod">
          <ac:chgData name="" userId="" providerId="" clId="Web-{2F35B478-1DA6-41DE-9ACA-02F0E3C3BF97}" dt="2020-07-03T09:22:02.427" v="73" actId="1076"/>
          <ac:picMkLst>
            <pc:docMk/>
            <pc:sldMk cId="4064453937" sldId="268"/>
            <ac:picMk id="4" creationId="{B6FB7A48-50FC-4BF0-B13B-ED1B6273FE43}"/>
          </ac:picMkLst>
        </pc:picChg>
      </pc:sldChg>
      <pc:sldChg chg="addSp delSp modSp add replId">
        <pc:chgData name="" userId="" providerId="" clId="Web-{2F35B478-1DA6-41DE-9ACA-02F0E3C3BF97}" dt="2020-07-03T09:27:02.099" v="83" actId="1076"/>
        <pc:sldMkLst>
          <pc:docMk/>
          <pc:sldMk cId="4101663787" sldId="269"/>
        </pc:sldMkLst>
        <pc:picChg chg="add del mod">
          <ac:chgData name="" userId="" providerId="" clId="Web-{2F35B478-1DA6-41DE-9ACA-02F0E3C3BF97}" dt="2020-07-03T09:26:50.177" v="76"/>
          <ac:picMkLst>
            <pc:docMk/>
            <pc:sldMk cId="4101663787" sldId="269"/>
            <ac:picMk id="2" creationId="{15EDC16A-BB4F-4472-A902-B987D9D5E19F}"/>
          </ac:picMkLst>
        </pc:picChg>
        <pc:picChg chg="add mod">
          <ac:chgData name="" userId="" providerId="" clId="Web-{2F35B478-1DA6-41DE-9ACA-02F0E3C3BF97}" dt="2020-07-03T09:27:02.099" v="83" actId="1076"/>
          <ac:picMkLst>
            <pc:docMk/>
            <pc:sldMk cId="4101663787" sldId="269"/>
            <ac:picMk id="3" creationId="{A429CB02-01DF-4770-8DAB-A55DBEC1392F}"/>
          </ac:picMkLst>
        </pc:picChg>
      </pc:sldChg>
      <pc:sldChg chg="addSp modSp add replId">
        <pc:chgData name="" userId="" providerId="" clId="Web-{2F35B478-1DA6-41DE-9ACA-02F0E3C3BF97}" dt="2020-07-03T09:27:56.693" v="95" actId="1076"/>
        <pc:sldMkLst>
          <pc:docMk/>
          <pc:sldMk cId="727463522" sldId="270"/>
        </pc:sldMkLst>
        <pc:spChg chg="add mod">
          <ac:chgData name="" userId="" providerId="" clId="Web-{2F35B478-1DA6-41DE-9ACA-02F0E3C3BF97}" dt="2020-07-03T09:27:56.693" v="95" actId="1076"/>
          <ac:spMkLst>
            <pc:docMk/>
            <pc:sldMk cId="727463522" sldId="270"/>
            <ac:spMk id="2" creationId="{E570F0BE-3BBA-4857-BDEA-F24EAE9EF377}"/>
          </ac:spMkLst>
        </pc:spChg>
      </pc:sldChg>
    </pc:docChg>
  </pc:docChgLst>
  <pc:docChgLst>
    <pc:chgData clId="Web-{3D9F9A52-FFCA-4613-B2B5-8F5C666AB8DC}"/>
    <pc:docChg chg="addSld delSld modSld sldOrd">
      <pc:chgData name="" userId="" providerId="" clId="Web-{3D9F9A52-FFCA-4613-B2B5-8F5C666AB8DC}" dt="2020-07-03T07:29:41.125" v="56" actId="1076"/>
      <pc:docMkLst>
        <pc:docMk/>
      </pc:docMkLst>
      <pc:sldChg chg="addSp delSp modSp add replId">
        <pc:chgData name="" userId="" providerId="" clId="Web-{3D9F9A52-FFCA-4613-B2B5-8F5C666AB8DC}" dt="2020-07-03T07:21:33.796" v="34" actId="1076"/>
        <pc:sldMkLst>
          <pc:docMk/>
          <pc:sldMk cId="2426764459" sldId="257"/>
        </pc:sldMkLst>
        <pc:spChg chg="del">
          <ac:chgData name="" userId="" providerId="" clId="Web-{3D9F9A52-FFCA-4613-B2B5-8F5C666AB8DC}" dt="2020-07-03T07:11:18.128" v="1"/>
          <ac:spMkLst>
            <pc:docMk/>
            <pc:sldMk cId="2426764459" sldId="257"/>
            <ac:spMk id="4" creationId="{04D158B8-9362-4BF2-882E-C13EA3EF3EF0}"/>
          </ac:spMkLst>
        </pc:spChg>
        <pc:picChg chg="add mod">
          <ac:chgData name="" userId="" providerId="" clId="Web-{3D9F9A52-FFCA-4613-B2B5-8F5C666AB8DC}" dt="2020-07-03T07:19:39.306" v="23" actId="1076"/>
          <ac:picMkLst>
            <pc:docMk/>
            <pc:sldMk cId="2426764459" sldId="257"/>
            <ac:picMk id="2" creationId="{81DC1A7B-2B0C-47E5-A6F1-FCCAC192F23D}"/>
          </ac:picMkLst>
        </pc:picChg>
        <pc:picChg chg="add del mod">
          <ac:chgData name="" userId="" providerId="" clId="Web-{3D9F9A52-FFCA-4613-B2B5-8F5C666AB8DC}" dt="2020-07-03T07:13:42.489" v="8"/>
          <ac:picMkLst>
            <pc:docMk/>
            <pc:sldMk cId="2426764459" sldId="257"/>
            <ac:picMk id="3" creationId="{A19FBBF2-B455-4D4B-BCEF-CF4CE4441847}"/>
          </ac:picMkLst>
        </pc:picChg>
        <pc:picChg chg="add mod">
          <ac:chgData name="" userId="" providerId="" clId="Web-{3D9F9A52-FFCA-4613-B2B5-8F5C666AB8DC}" dt="2020-07-03T07:20:44.244" v="28" actId="1076"/>
          <ac:picMkLst>
            <pc:docMk/>
            <pc:sldMk cId="2426764459" sldId="257"/>
            <ac:picMk id="5" creationId="{B0D009A0-57C3-4D4D-B1D0-6B70F709CD8A}"/>
          </ac:picMkLst>
        </pc:picChg>
        <pc:picChg chg="add mod">
          <ac:chgData name="" userId="" providerId="" clId="Web-{3D9F9A52-FFCA-4613-B2B5-8F5C666AB8DC}" dt="2020-07-03T07:17:54.508" v="14" actId="1076"/>
          <ac:picMkLst>
            <pc:docMk/>
            <pc:sldMk cId="2426764459" sldId="257"/>
            <ac:picMk id="6" creationId="{8B4C1875-E39D-477D-84F6-3749F436D282}"/>
          </ac:picMkLst>
        </pc:picChg>
        <pc:picChg chg="add del mod">
          <ac:chgData name="" userId="" providerId="" clId="Web-{3D9F9A52-FFCA-4613-B2B5-8F5C666AB8DC}" dt="2020-07-03T07:18:42.914" v="16"/>
          <ac:picMkLst>
            <pc:docMk/>
            <pc:sldMk cId="2426764459" sldId="257"/>
            <ac:picMk id="7" creationId="{7D335FFB-3AEA-4410-89FA-E333D46DF966}"/>
          </ac:picMkLst>
        </pc:picChg>
        <pc:picChg chg="add del mod">
          <ac:chgData name="" userId="" providerId="" clId="Web-{3D9F9A52-FFCA-4613-B2B5-8F5C666AB8DC}" dt="2020-07-03T07:18:55.211" v="18"/>
          <ac:picMkLst>
            <pc:docMk/>
            <pc:sldMk cId="2426764459" sldId="257"/>
            <ac:picMk id="8" creationId="{ADFCCC55-E400-454E-97EB-F8CEF6F635DE}"/>
          </ac:picMkLst>
        </pc:picChg>
        <pc:picChg chg="add mod">
          <ac:chgData name="" userId="" providerId="" clId="Web-{3D9F9A52-FFCA-4613-B2B5-8F5C666AB8DC}" dt="2020-07-03T07:19:35.665" v="21" actId="1076"/>
          <ac:picMkLst>
            <pc:docMk/>
            <pc:sldMk cId="2426764459" sldId="257"/>
            <ac:picMk id="9" creationId="{E8BB2BAD-B852-4F51-B94F-087CF76564AF}"/>
          </ac:picMkLst>
        </pc:picChg>
        <pc:picChg chg="add del mod">
          <ac:chgData name="" userId="" providerId="" clId="Web-{3D9F9A52-FFCA-4613-B2B5-8F5C666AB8DC}" dt="2020-07-03T07:20:26.244" v="25"/>
          <ac:picMkLst>
            <pc:docMk/>
            <pc:sldMk cId="2426764459" sldId="257"/>
            <ac:picMk id="10" creationId="{4C60DB94-CD80-4B55-B2EF-1C5CE14CEACB}"/>
          </ac:picMkLst>
        </pc:picChg>
        <pc:picChg chg="add mod">
          <ac:chgData name="" userId="" providerId="" clId="Web-{3D9F9A52-FFCA-4613-B2B5-8F5C666AB8DC}" dt="2020-07-03T07:20:43.088" v="27" actId="1076"/>
          <ac:picMkLst>
            <pc:docMk/>
            <pc:sldMk cId="2426764459" sldId="257"/>
            <ac:picMk id="11" creationId="{914ACEFC-461A-48C0-97AB-D2477D2D884D}"/>
          </ac:picMkLst>
        </pc:picChg>
        <pc:picChg chg="add del mod">
          <ac:chgData name="" userId="" providerId="" clId="Web-{3D9F9A52-FFCA-4613-B2B5-8F5C666AB8DC}" dt="2020-07-03T07:21:06.541" v="30"/>
          <ac:picMkLst>
            <pc:docMk/>
            <pc:sldMk cId="2426764459" sldId="257"/>
            <ac:picMk id="12" creationId="{B015A2A2-D663-4A09-9839-27DCF477329F}"/>
          </ac:picMkLst>
        </pc:picChg>
        <pc:picChg chg="add mod">
          <ac:chgData name="" userId="" providerId="" clId="Web-{3D9F9A52-FFCA-4613-B2B5-8F5C666AB8DC}" dt="2020-07-03T07:21:33.796" v="34" actId="1076"/>
          <ac:picMkLst>
            <pc:docMk/>
            <pc:sldMk cId="2426764459" sldId="257"/>
            <ac:picMk id="13" creationId="{0FD59164-34BB-4E4F-94CD-FFC9E1E9D58C}"/>
          </ac:picMkLst>
        </pc:picChg>
      </pc:sldChg>
      <pc:sldChg chg="addSp delSp modSp add ord replId">
        <pc:chgData name="" userId="" providerId="" clId="Web-{3D9F9A52-FFCA-4613-B2B5-8F5C666AB8DC}" dt="2020-07-03T07:29:41.125" v="56" actId="1076"/>
        <pc:sldMkLst>
          <pc:docMk/>
          <pc:sldMk cId="4116728465" sldId="258"/>
        </pc:sldMkLst>
        <pc:picChg chg="add del mod">
          <ac:chgData name="" userId="" providerId="" clId="Web-{3D9F9A52-FFCA-4613-B2B5-8F5C666AB8DC}" dt="2020-07-03T07:24:44.622" v="47"/>
          <ac:picMkLst>
            <pc:docMk/>
            <pc:sldMk cId="4116728465" sldId="258"/>
            <ac:picMk id="2" creationId="{19B683E4-4E01-4975-90CB-EAB9A59411A1}"/>
          </ac:picMkLst>
        </pc:picChg>
        <pc:picChg chg="add mod">
          <ac:chgData name="" userId="" providerId="" clId="Web-{3D9F9A52-FFCA-4613-B2B5-8F5C666AB8DC}" dt="2020-07-03T07:29:41.125" v="56" actId="1076"/>
          <ac:picMkLst>
            <pc:docMk/>
            <pc:sldMk cId="4116728465" sldId="258"/>
            <ac:picMk id="3" creationId="{95C4A76A-44E2-479C-A2FE-C23CCB3FF729}"/>
          </ac:picMkLst>
        </pc:picChg>
        <pc:picChg chg="add mod">
          <ac:chgData name="" userId="" providerId="" clId="Web-{3D9F9A52-FFCA-4613-B2B5-8F5C666AB8DC}" dt="2020-07-03T07:29:37.234" v="55" actId="1076"/>
          <ac:picMkLst>
            <pc:docMk/>
            <pc:sldMk cId="4116728465" sldId="258"/>
            <ac:picMk id="4" creationId="{66730876-7F49-43AB-9DB2-FF5F99C2F4C1}"/>
          </ac:picMkLst>
        </pc:picChg>
      </pc:sldChg>
      <pc:sldChg chg="new del">
        <pc:chgData name="" userId="" providerId="" clId="Web-{3D9F9A52-FFCA-4613-B2B5-8F5C666AB8DC}" dt="2020-07-03T07:23:33.043" v="36"/>
        <pc:sldMkLst>
          <pc:docMk/>
          <pc:sldMk cId="2813473409" sldId="259"/>
        </pc:sldMkLst>
      </pc:sldChg>
      <pc:sldChg chg="add replId">
        <pc:chgData name="" userId="" providerId="" clId="Web-{3D9F9A52-FFCA-4613-B2B5-8F5C666AB8DC}" dt="2020-07-03T07:23:35.871" v="37"/>
        <pc:sldMkLst>
          <pc:docMk/>
          <pc:sldMk cId="3262864814" sldId="259"/>
        </pc:sldMkLst>
      </pc:sldChg>
    </pc:docChg>
  </pc:docChgLst>
  <pc:docChgLst>
    <pc:chgData clId="Web-{0044CB02-4E4F-4AC0-B9DD-B93A0A55A770}"/>
    <pc:docChg chg="addSld modSld">
      <pc:chgData name="" userId="" providerId="" clId="Web-{0044CB02-4E4F-4AC0-B9DD-B93A0A55A770}" dt="2020-07-06T05:41:45.452" v="78" actId="20577"/>
      <pc:docMkLst>
        <pc:docMk/>
      </pc:docMkLst>
      <pc:sldChg chg="addSp delSp modSp">
        <pc:chgData name="" userId="" providerId="" clId="Web-{0044CB02-4E4F-4AC0-B9DD-B93A0A55A770}" dt="2020-07-06T05:37:17.262" v="44" actId="1076"/>
        <pc:sldMkLst>
          <pc:docMk/>
          <pc:sldMk cId="727463522" sldId="270"/>
        </pc:sldMkLst>
        <pc:spChg chg="del">
          <ac:chgData name="" userId="" providerId="" clId="Web-{0044CB02-4E4F-4AC0-B9DD-B93A0A55A770}" dt="2020-07-06T05:29:55.055" v="0"/>
          <ac:spMkLst>
            <pc:docMk/>
            <pc:sldMk cId="727463522" sldId="270"/>
            <ac:spMk id="2" creationId="{E570F0BE-3BBA-4857-BDEA-F24EAE9EF377}"/>
          </ac:spMkLst>
        </pc:spChg>
        <pc:spChg chg="add mod">
          <ac:chgData name="" userId="" providerId="" clId="Web-{0044CB02-4E4F-4AC0-B9DD-B93A0A55A770}" dt="2020-07-06T05:37:17.262" v="44" actId="1076"/>
          <ac:spMkLst>
            <pc:docMk/>
            <pc:sldMk cId="727463522" sldId="270"/>
            <ac:spMk id="3" creationId="{AFAB66F8-ED4A-48EE-85D2-C79AC4668A7D}"/>
          </ac:spMkLst>
        </pc:spChg>
      </pc:sldChg>
      <pc:sldChg chg="addSp delSp modSp new mod setBg">
        <pc:chgData name="" userId="" providerId="" clId="Web-{0044CB02-4E4F-4AC0-B9DD-B93A0A55A770}" dt="2020-07-06T05:41:45.452" v="77" actId="20577"/>
        <pc:sldMkLst>
          <pc:docMk/>
          <pc:sldMk cId="141106871" sldId="271"/>
        </pc:sldMkLst>
        <pc:spChg chg="del">
          <ac:chgData name="" userId="" providerId="" clId="Web-{0044CB02-4E4F-4AC0-B9DD-B93A0A55A770}" dt="2020-07-06T05:37:46.106" v="46"/>
          <ac:spMkLst>
            <pc:docMk/>
            <pc:sldMk cId="141106871" sldId="271"/>
            <ac:spMk id="2" creationId="{19F413A9-D521-4769-A788-2A422DCAF0FE}"/>
          </ac:spMkLst>
        </pc:spChg>
        <pc:spChg chg="del">
          <ac:chgData name="" userId="" providerId="" clId="Web-{0044CB02-4E4F-4AC0-B9DD-B93A0A55A770}" dt="2020-07-06T05:37:42.747" v="45"/>
          <ac:spMkLst>
            <pc:docMk/>
            <pc:sldMk cId="141106871" sldId="271"/>
            <ac:spMk id="3" creationId="{995B463F-3749-434D-B31B-1CCFB5C4BF47}"/>
          </ac:spMkLst>
        </pc:spChg>
        <pc:spChg chg="add mod">
          <ac:chgData name="" userId="" providerId="" clId="Web-{0044CB02-4E4F-4AC0-B9DD-B93A0A55A770}" dt="2020-07-06T05:40:43.421" v="55" actId="1076"/>
          <ac:spMkLst>
            <pc:docMk/>
            <pc:sldMk cId="141106871" sldId="271"/>
            <ac:spMk id="4" creationId="{03E676E9-9DCC-4F60-B574-E1C1AA87C2CC}"/>
          </ac:spMkLst>
        </pc:spChg>
        <pc:spChg chg="add mod">
          <ac:chgData name="" userId="" providerId="" clId="Web-{0044CB02-4E4F-4AC0-B9DD-B93A0A55A770}" dt="2020-07-06T05:41:45.452" v="77" actId="20577"/>
          <ac:spMkLst>
            <pc:docMk/>
            <pc:sldMk cId="141106871" sldId="271"/>
            <ac:spMk id="5" creationId="{A733F6D1-2B8A-4DC2-B0FA-03B41AD271CD}"/>
          </ac:spMkLst>
        </pc:spChg>
      </pc:sldChg>
    </pc:docChg>
  </pc:docChgLst>
  <pc:docChgLst>
    <pc:chgData clId="Web-{E716E952-AA62-4960-88A6-3F2896E9414D}"/>
    <pc:docChg chg="addSld modSld">
      <pc:chgData name="" userId="" providerId="" clId="Web-{E716E952-AA62-4960-88A6-3F2896E9414D}" dt="2020-07-03T08:36:50.387" v="138"/>
      <pc:docMkLst>
        <pc:docMk/>
      </pc:docMkLst>
      <pc:sldChg chg="addSp modSp">
        <pc:chgData name="" userId="" providerId="" clId="Web-{E716E952-AA62-4960-88A6-3F2896E9414D}" dt="2020-07-03T08:01:10.239" v="7" actId="1076"/>
        <pc:sldMkLst>
          <pc:docMk/>
          <pc:sldMk cId="3262864814" sldId="259"/>
        </pc:sldMkLst>
        <pc:picChg chg="add mod">
          <ac:chgData name="" userId="" providerId="" clId="Web-{E716E952-AA62-4960-88A6-3F2896E9414D}" dt="2020-07-03T08:01:10.239" v="7" actId="1076"/>
          <ac:picMkLst>
            <pc:docMk/>
            <pc:sldMk cId="3262864814" sldId="259"/>
            <ac:picMk id="2" creationId="{D1C05644-018B-464B-AE75-F6CF04D683C7}"/>
          </ac:picMkLst>
        </pc:picChg>
      </pc:sldChg>
      <pc:sldChg chg="addSp delSp modSp add replId">
        <pc:chgData name="" userId="" providerId="" clId="Web-{E716E952-AA62-4960-88A6-3F2896E9414D}" dt="2020-07-03T08:10:42.401" v="19" actId="1076"/>
        <pc:sldMkLst>
          <pc:docMk/>
          <pc:sldMk cId="356617322" sldId="260"/>
        </pc:sldMkLst>
        <pc:picChg chg="add del mod modCrop">
          <ac:chgData name="" userId="" providerId="" clId="Web-{E716E952-AA62-4960-88A6-3F2896E9414D}" dt="2020-07-03T08:10:33.307" v="15"/>
          <ac:picMkLst>
            <pc:docMk/>
            <pc:sldMk cId="356617322" sldId="260"/>
            <ac:picMk id="2" creationId="{9DC67603-CD59-4348-843F-90B434969BED}"/>
          </ac:picMkLst>
        </pc:picChg>
        <pc:picChg chg="add mod">
          <ac:chgData name="" userId="" providerId="" clId="Web-{E716E952-AA62-4960-88A6-3F2896E9414D}" dt="2020-07-03T08:10:42.401" v="19" actId="1076"/>
          <ac:picMkLst>
            <pc:docMk/>
            <pc:sldMk cId="356617322" sldId="260"/>
            <ac:picMk id="4" creationId="{AFCE28E7-A6A4-4ED2-AF42-F79DD8B66AE7}"/>
          </ac:picMkLst>
        </pc:picChg>
      </pc:sldChg>
      <pc:sldChg chg="addSp delSp modSp add replId">
        <pc:chgData name="" userId="" providerId="" clId="Web-{E716E952-AA62-4960-88A6-3F2896E9414D}" dt="2020-07-03T08:36:50.387" v="138"/>
        <pc:sldMkLst>
          <pc:docMk/>
          <pc:sldMk cId="1494018028" sldId="261"/>
        </pc:sldMkLst>
        <pc:picChg chg="add del mod">
          <ac:chgData name="" userId="" providerId="" clId="Web-{E716E952-AA62-4960-88A6-3F2896E9414D}" dt="2020-07-03T08:17:23.124" v="39"/>
          <ac:picMkLst>
            <pc:docMk/>
            <pc:sldMk cId="1494018028" sldId="261"/>
            <ac:picMk id="2" creationId="{12756054-5EA9-4870-A199-3483AB7701B5}"/>
          </ac:picMkLst>
        </pc:picChg>
        <pc:picChg chg="add del mod">
          <ac:chgData name="" userId="" providerId="" clId="Web-{E716E952-AA62-4960-88A6-3F2896E9414D}" dt="2020-07-03T08:20:44.972" v="42"/>
          <ac:picMkLst>
            <pc:docMk/>
            <pc:sldMk cId="1494018028" sldId="261"/>
            <ac:picMk id="3" creationId="{AC6DF13A-5D66-4915-A323-F84696D40A80}"/>
          </ac:picMkLst>
        </pc:picChg>
        <pc:picChg chg="add del mod">
          <ac:chgData name="" userId="" providerId="" clId="Web-{E716E952-AA62-4960-88A6-3F2896E9414D}" dt="2020-07-03T08:21:20.002" v="44"/>
          <ac:picMkLst>
            <pc:docMk/>
            <pc:sldMk cId="1494018028" sldId="261"/>
            <ac:picMk id="4" creationId="{386A57B9-5B9F-4519-9901-0923FF6C03BB}"/>
          </ac:picMkLst>
        </pc:picChg>
        <pc:picChg chg="add mod">
          <ac:chgData name="" userId="" providerId="" clId="Web-{E716E952-AA62-4960-88A6-3F2896E9414D}" dt="2020-07-03T08:21:47.783" v="48" actId="1076"/>
          <ac:picMkLst>
            <pc:docMk/>
            <pc:sldMk cId="1494018028" sldId="261"/>
            <ac:picMk id="5" creationId="{CDD0D392-856C-47F0-9735-BEF68F5D9DAC}"/>
          </ac:picMkLst>
        </pc:picChg>
        <pc:picChg chg="add del mod">
          <ac:chgData name="" userId="" providerId="" clId="Web-{E716E952-AA62-4960-88A6-3F2896E9414D}" dt="2020-07-03T08:22:25.737" v="53"/>
          <ac:picMkLst>
            <pc:docMk/>
            <pc:sldMk cId="1494018028" sldId="261"/>
            <ac:picMk id="6" creationId="{5BFCE17E-849E-49F0-8BC4-CAD3DC975870}"/>
          </ac:picMkLst>
        </pc:picChg>
        <pc:picChg chg="add del mod">
          <ac:chgData name="" userId="" providerId="" clId="Web-{E716E952-AA62-4960-88A6-3F2896E9414D}" dt="2020-07-03T08:22:36.128" v="55"/>
          <ac:picMkLst>
            <pc:docMk/>
            <pc:sldMk cId="1494018028" sldId="261"/>
            <ac:picMk id="7" creationId="{004AC817-E2D2-4443-BD53-EA6591E8EA30}"/>
          </ac:picMkLst>
        </pc:picChg>
        <pc:picChg chg="add del mod">
          <ac:chgData name="" userId="" providerId="" clId="Web-{E716E952-AA62-4960-88A6-3F2896E9414D}" dt="2020-07-03T08:22:49.143" v="57"/>
          <ac:picMkLst>
            <pc:docMk/>
            <pc:sldMk cId="1494018028" sldId="261"/>
            <ac:picMk id="8" creationId="{C413CB4D-3091-40E8-9887-6AD4A94A0AC1}"/>
          </ac:picMkLst>
        </pc:picChg>
        <pc:picChg chg="add mod">
          <ac:chgData name="" userId="" providerId="" clId="Web-{E716E952-AA62-4960-88A6-3F2896E9414D}" dt="2020-07-03T08:23:05.456" v="59" actId="1076"/>
          <ac:picMkLst>
            <pc:docMk/>
            <pc:sldMk cId="1494018028" sldId="261"/>
            <ac:picMk id="9" creationId="{05DBF68E-E15B-4C8D-B88E-DD5E51FB28A6}"/>
          </ac:picMkLst>
        </pc:picChg>
        <pc:picChg chg="add del mod">
          <ac:chgData name="" userId="" providerId="" clId="Web-{E716E952-AA62-4960-88A6-3F2896E9414D}" dt="2020-07-03T08:36:20.449" v="136"/>
          <ac:picMkLst>
            <pc:docMk/>
            <pc:sldMk cId="1494018028" sldId="261"/>
            <ac:picMk id="10" creationId="{64A2110A-4364-446D-9938-1DC5AF206439}"/>
          </ac:picMkLst>
        </pc:picChg>
        <pc:picChg chg="add del mod">
          <ac:chgData name="" userId="" providerId="" clId="Web-{E716E952-AA62-4960-88A6-3F2896E9414D}" dt="2020-07-03T08:36:50.387" v="138"/>
          <ac:picMkLst>
            <pc:docMk/>
            <pc:sldMk cId="1494018028" sldId="261"/>
            <ac:picMk id="11" creationId="{0B1C5186-7037-46EE-80B8-239469AF5BBE}"/>
          </ac:picMkLst>
        </pc:picChg>
      </pc:sldChg>
      <pc:sldChg chg="addSp delSp modSp new">
        <pc:chgData name="" userId="" providerId="" clId="Web-{E716E952-AA62-4960-88A6-3F2896E9414D}" dt="2020-07-03T08:12:27.199" v="35" actId="1076"/>
        <pc:sldMkLst>
          <pc:docMk/>
          <pc:sldMk cId="4028095749" sldId="262"/>
        </pc:sldMkLst>
        <pc:spChg chg="del">
          <ac:chgData name="" userId="" providerId="" clId="Web-{E716E952-AA62-4960-88A6-3F2896E9414D}" dt="2020-07-03T08:11:00.151" v="21"/>
          <ac:spMkLst>
            <pc:docMk/>
            <pc:sldMk cId="4028095749" sldId="262"/>
            <ac:spMk id="2" creationId="{8CB15CF6-C8E8-4C4E-A853-859A96EB3F44}"/>
          </ac:spMkLst>
        </pc:spChg>
        <pc:spChg chg="del">
          <ac:chgData name="" userId="" providerId="" clId="Web-{E716E952-AA62-4960-88A6-3F2896E9414D}" dt="2020-07-03T08:11:01.151" v="22"/>
          <ac:spMkLst>
            <pc:docMk/>
            <pc:sldMk cId="4028095749" sldId="262"/>
            <ac:spMk id="3" creationId="{5EFF7659-F34A-4626-92A4-433B564460BB}"/>
          </ac:spMkLst>
        </pc:spChg>
        <pc:picChg chg="add del mod">
          <ac:chgData name="" userId="" providerId="" clId="Web-{E716E952-AA62-4960-88A6-3F2896E9414D}" dt="2020-07-03T08:11:18.683" v="28"/>
          <ac:picMkLst>
            <pc:docMk/>
            <pc:sldMk cId="4028095749" sldId="262"/>
            <ac:picMk id="4" creationId="{EC615422-1E9C-4AD5-ACDD-C2620677FB28}"/>
          </ac:picMkLst>
        </pc:picChg>
        <pc:picChg chg="add mod">
          <ac:chgData name="" userId="" providerId="" clId="Web-{E716E952-AA62-4960-88A6-3F2896E9414D}" dt="2020-07-03T08:12:27.199" v="35" actId="1076"/>
          <ac:picMkLst>
            <pc:docMk/>
            <pc:sldMk cId="4028095749" sldId="262"/>
            <ac:picMk id="5" creationId="{E933646D-3FE1-4B4E-9BC3-A601B4B2FE1B}"/>
          </ac:picMkLst>
        </pc:picChg>
      </pc:sldChg>
      <pc:sldChg chg="addSp modSp add replId">
        <pc:chgData name="" userId="" providerId="" clId="Web-{E716E952-AA62-4960-88A6-3F2896E9414D}" dt="2020-07-03T08:23:56.535" v="62" actId="1076"/>
        <pc:sldMkLst>
          <pc:docMk/>
          <pc:sldMk cId="1222489137" sldId="263"/>
        </pc:sldMkLst>
        <pc:picChg chg="add mod">
          <ac:chgData name="" userId="" providerId="" clId="Web-{E716E952-AA62-4960-88A6-3F2896E9414D}" dt="2020-07-03T08:23:56.535" v="62" actId="1076"/>
          <ac:picMkLst>
            <pc:docMk/>
            <pc:sldMk cId="1222489137" sldId="263"/>
            <ac:picMk id="2" creationId="{0E8DF96B-8443-4131-BD5B-83E6EE370AF8}"/>
          </ac:picMkLst>
        </pc:picChg>
      </pc:sldChg>
      <pc:sldChg chg="addSp delSp modSp add replId">
        <pc:chgData name="" userId="" providerId="" clId="Web-{E716E952-AA62-4960-88A6-3F2896E9414D}" dt="2020-07-03T08:35:56.574" v="130"/>
        <pc:sldMkLst>
          <pc:docMk/>
          <pc:sldMk cId="4138972469" sldId="264"/>
        </pc:sldMkLst>
        <pc:picChg chg="add mod">
          <ac:chgData name="" userId="" providerId="" clId="Web-{E716E952-AA62-4960-88A6-3F2896E9414D}" dt="2020-07-03T08:33:18.213" v="117" actId="1076"/>
          <ac:picMkLst>
            <pc:docMk/>
            <pc:sldMk cId="4138972469" sldId="264"/>
            <ac:picMk id="2" creationId="{643AF698-9649-4FE5-B57B-D63B1979621A}"/>
          </ac:picMkLst>
        </pc:picChg>
        <pc:picChg chg="add del mod">
          <ac:chgData name="" userId="" providerId="" clId="Web-{E716E952-AA62-4960-88A6-3F2896E9414D}" dt="2020-07-03T08:30:21.539" v="107"/>
          <ac:picMkLst>
            <pc:docMk/>
            <pc:sldMk cId="4138972469" sldId="264"/>
            <ac:picMk id="4" creationId="{E68811B8-3CC3-4CA8-877A-323AB65BFD9B}"/>
          </ac:picMkLst>
        </pc:picChg>
        <pc:picChg chg="add mod">
          <ac:chgData name="" userId="" providerId="" clId="Web-{E716E952-AA62-4960-88A6-3F2896E9414D}" dt="2020-07-03T08:30:48.899" v="109" actId="1076"/>
          <ac:picMkLst>
            <pc:docMk/>
            <pc:sldMk cId="4138972469" sldId="264"/>
            <ac:picMk id="6" creationId="{E62650C7-5A56-4458-8455-E76C997A3CCA}"/>
          </ac:picMkLst>
        </pc:picChg>
        <pc:picChg chg="add del mod">
          <ac:chgData name="" userId="" providerId="" clId="Web-{E716E952-AA62-4960-88A6-3F2896E9414D}" dt="2020-07-03T08:31:03.102" v="111"/>
          <ac:picMkLst>
            <pc:docMk/>
            <pc:sldMk cId="4138972469" sldId="264"/>
            <ac:picMk id="7" creationId="{4A0B846E-166A-4547-98B8-BB2CD77EFD38}"/>
          </ac:picMkLst>
        </pc:picChg>
        <pc:picChg chg="add del mod">
          <ac:chgData name="" userId="" providerId="" clId="Web-{E716E952-AA62-4960-88A6-3F2896E9414D}" dt="2020-07-03T08:31:16.586" v="113"/>
          <ac:picMkLst>
            <pc:docMk/>
            <pc:sldMk cId="4138972469" sldId="264"/>
            <ac:picMk id="8" creationId="{C2D1065B-AA02-4F3C-A8EE-24D9F33BBE53}"/>
          </ac:picMkLst>
        </pc:picChg>
        <pc:picChg chg="add del mod">
          <ac:chgData name="" userId="" providerId="" clId="Web-{E716E952-AA62-4960-88A6-3F2896E9414D}" dt="2020-07-03T08:32:31.571" v="115"/>
          <ac:picMkLst>
            <pc:docMk/>
            <pc:sldMk cId="4138972469" sldId="264"/>
            <ac:picMk id="9" creationId="{A6C44FF6-5BCE-4315-A5E7-E8AE57AEFDF1}"/>
          </ac:picMkLst>
        </pc:picChg>
        <pc:picChg chg="add del mod">
          <ac:chgData name="" userId="" providerId="" clId="Web-{E716E952-AA62-4960-88A6-3F2896E9414D}" dt="2020-07-03T08:33:30.463" v="118"/>
          <ac:picMkLst>
            <pc:docMk/>
            <pc:sldMk cId="4138972469" sldId="264"/>
            <ac:picMk id="10" creationId="{BE98DEB8-F781-4420-869C-6027B0057F80}"/>
          </ac:picMkLst>
        </pc:picChg>
        <pc:picChg chg="add del mod">
          <ac:chgData name="" userId="" providerId="" clId="Web-{E716E952-AA62-4960-88A6-3F2896E9414D}" dt="2020-07-03T08:33:58.588" v="120"/>
          <ac:picMkLst>
            <pc:docMk/>
            <pc:sldMk cId="4138972469" sldId="264"/>
            <ac:picMk id="11" creationId="{841F9A09-3DEE-4C09-B08A-A9121FFED601}"/>
          </ac:picMkLst>
        </pc:picChg>
        <pc:picChg chg="add del mod">
          <ac:chgData name="" userId="" providerId="" clId="Web-{E716E952-AA62-4960-88A6-3F2896E9414D}" dt="2020-07-03T08:34:18.588" v="122"/>
          <ac:picMkLst>
            <pc:docMk/>
            <pc:sldMk cId="4138972469" sldId="264"/>
            <ac:picMk id="12" creationId="{81A4D22F-643D-48C5-92D0-D5B0437AC444}"/>
          </ac:picMkLst>
        </pc:picChg>
        <pc:picChg chg="add del mod">
          <ac:chgData name="" userId="" providerId="" clId="Web-{E716E952-AA62-4960-88A6-3F2896E9414D}" dt="2020-07-03T08:34:27.229" v="124"/>
          <ac:picMkLst>
            <pc:docMk/>
            <pc:sldMk cId="4138972469" sldId="264"/>
            <ac:picMk id="13" creationId="{AF69045D-7096-4C06-BCF8-40F2AE0935E9}"/>
          </ac:picMkLst>
        </pc:picChg>
        <pc:picChg chg="add del mod">
          <ac:chgData name="" userId="" providerId="" clId="Web-{E716E952-AA62-4960-88A6-3F2896E9414D}" dt="2020-07-03T08:35:18.214" v="126"/>
          <ac:picMkLst>
            <pc:docMk/>
            <pc:sldMk cId="4138972469" sldId="264"/>
            <ac:picMk id="14" creationId="{33F6730C-03AF-4DE2-98BF-D374F114E964}"/>
          </ac:picMkLst>
        </pc:picChg>
        <pc:picChg chg="add del mod">
          <ac:chgData name="" userId="" providerId="" clId="Web-{E716E952-AA62-4960-88A6-3F2896E9414D}" dt="2020-07-03T08:35:48.683" v="128"/>
          <ac:picMkLst>
            <pc:docMk/>
            <pc:sldMk cId="4138972469" sldId="264"/>
            <ac:picMk id="15" creationId="{58664E59-3426-4EE6-A730-06F71CC3BA0B}"/>
          </ac:picMkLst>
        </pc:picChg>
        <pc:picChg chg="add del mod">
          <ac:chgData name="" userId="" providerId="" clId="Web-{E716E952-AA62-4960-88A6-3F2896E9414D}" dt="2020-07-03T08:35:56.574" v="130"/>
          <ac:picMkLst>
            <pc:docMk/>
            <pc:sldMk cId="4138972469" sldId="264"/>
            <ac:picMk id="16" creationId="{00736260-4450-4E92-BFC6-844FE9157FEA}"/>
          </ac:picMkLst>
        </pc:picChg>
      </pc:sldChg>
      <pc:sldChg chg="addSp delSp modSp new">
        <pc:chgData name="" userId="" providerId="" clId="Web-{E716E952-AA62-4960-88A6-3F2896E9414D}" dt="2020-07-03T08:36:16.777" v="134"/>
        <pc:sldMkLst>
          <pc:docMk/>
          <pc:sldMk cId="4027239074" sldId="265"/>
        </pc:sldMkLst>
        <pc:spChg chg="del">
          <ac:chgData name="" userId="" providerId="" clId="Web-{E716E952-AA62-4960-88A6-3F2896E9414D}" dt="2020-07-03T08:28:29.084" v="73"/>
          <ac:spMkLst>
            <pc:docMk/>
            <pc:sldMk cId="4027239074" sldId="265"/>
            <ac:spMk id="2" creationId="{34169F83-21EF-4F65-9872-3C73A73F28F2}"/>
          </ac:spMkLst>
        </pc:spChg>
        <pc:spChg chg="del">
          <ac:chgData name="" userId="" providerId="" clId="Web-{E716E952-AA62-4960-88A6-3F2896E9414D}" dt="2020-07-03T08:28:27.663" v="72"/>
          <ac:spMkLst>
            <pc:docMk/>
            <pc:sldMk cId="4027239074" sldId="265"/>
            <ac:spMk id="3" creationId="{0B9D0406-141D-4CC3-8917-103A27D1BE81}"/>
          </ac:spMkLst>
        </pc:spChg>
        <pc:picChg chg="add mod">
          <ac:chgData name="" userId="" providerId="" clId="Web-{E716E952-AA62-4960-88A6-3F2896E9414D}" dt="2020-07-03T08:29:21.916" v="97" actId="14100"/>
          <ac:picMkLst>
            <pc:docMk/>
            <pc:sldMk cId="4027239074" sldId="265"/>
            <ac:picMk id="4" creationId="{94FAFFE4-0131-4A6D-B497-6291BBBB7CD5}"/>
          </ac:picMkLst>
        </pc:picChg>
        <pc:picChg chg="add mod">
          <ac:chgData name="" userId="" providerId="" clId="Web-{E716E952-AA62-4960-88A6-3F2896E9414D}" dt="2020-07-03T08:29:33.648" v="102" actId="1076"/>
          <ac:picMkLst>
            <pc:docMk/>
            <pc:sldMk cId="4027239074" sldId="265"/>
            <ac:picMk id="6" creationId="{29ADE3EE-E3E7-4754-AC30-59FDFF3867D2}"/>
          </ac:picMkLst>
        </pc:picChg>
        <pc:picChg chg="add mod">
          <ac:chgData name="" userId="" providerId="" clId="Web-{E716E952-AA62-4960-88A6-3F2896E9414D}" dt="2020-07-03T08:29:40.632" v="104" actId="1076"/>
          <ac:picMkLst>
            <pc:docMk/>
            <pc:sldMk cId="4027239074" sldId="265"/>
            <ac:picMk id="8" creationId="{29762B8E-9DB8-45E8-A962-1D02C5044356}"/>
          </ac:picMkLst>
        </pc:picChg>
        <pc:picChg chg="add del mod">
          <ac:chgData name="" userId="" providerId="" clId="Web-{E716E952-AA62-4960-88A6-3F2896E9414D}" dt="2020-07-03T08:36:00.387" v="132"/>
          <ac:picMkLst>
            <pc:docMk/>
            <pc:sldMk cId="4027239074" sldId="265"/>
            <ac:picMk id="9" creationId="{927CFF1A-CFCC-45B3-BA83-7B94B66025F7}"/>
          </ac:picMkLst>
        </pc:picChg>
        <pc:picChg chg="add del mod">
          <ac:chgData name="" userId="" providerId="" clId="Web-{E716E952-AA62-4960-88A6-3F2896E9414D}" dt="2020-07-03T08:36:16.777" v="134"/>
          <ac:picMkLst>
            <pc:docMk/>
            <pc:sldMk cId="4027239074" sldId="265"/>
            <ac:picMk id="10" creationId="{3CEB7DEF-1F3F-4654-8361-9B1E5DBF3B67}"/>
          </ac:picMkLst>
        </pc:picChg>
      </pc:sldChg>
    </pc:docChg>
  </pc:docChgLst>
  <pc:docChgLst>
    <pc:chgData clId="Web-{47FB8024-41A6-40D9-AD6B-A4C3E21EFB34}"/>
    <pc:docChg chg="modSld">
      <pc:chgData name="" userId="" providerId="" clId="Web-{47FB8024-41A6-40D9-AD6B-A4C3E21EFB34}" dt="2020-07-03T07:10:04.409" v="46" actId="1076"/>
      <pc:docMkLst>
        <pc:docMk/>
      </pc:docMkLst>
      <pc:sldChg chg="addSp delSp modSp mod setBg">
        <pc:chgData name="" userId="" providerId="" clId="Web-{47FB8024-41A6-40D9-AD6B-A4C3E21EFB34}" dt="2020-07-03T07:10:04.409" v="46" actId="1076"/>
        <pc:sldMkLst>
          <pc:docMk/>
          <pc:sldMk cId="1351651579" sldId="256"/>
        </pc:sldMkLst>
        <pc:spChg chg="del">
          <ac:chgData name="" userId="" providerId="" clId="Web-{47FB8024-41A6-40D9-AD6B-A4C3E21EFB34}" dt="2020-07-03T07:03:19.498" v="0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" userId="" providerId="" clId="Web-{47FB8024-41A6-40D9-AD6B-A4C3E21EFB34}" dt="2020-07-03T07:03:23.467" v="1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" userId="" providerId="" clId="Web-{47FB8024-41A6-40D9-AD6B-A4C3E21EFB34}" dt="2020-07-03T07:10:04.409" v="46" actId="1076"/>
          <ac:spMkLst>
            <pc:docMk/>
            <pc:sldMk cId="1351651579" sldId="256"/>
            <ac:spMk id="4" creationId="{04D158B8-9362-4BF2-882E-C13EA3EF3E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158B8-9362-4BF2-882E-C13EA3EF3EF0}"/>
              </a:ext>
            </a:extLst>
          </p:cNvPr>
          <p:cNvSpPr txBox="1"/>
          <p:nvPr/>
        </p:nvSpPr>
        <p:spPr>
          <a:xfrm>
            <a:off x="3200400" y="2447925"/>
            <a:ext cx="5848350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8000" dirty="0" err="1">
                <a:solidFill>
                  <a:srgbClr val="00D8FF"/>
                </a:solidFill>
                <a:latin typeface="Consolas"/>
              </a:rPr>
              <a:t>TypeScript</a:t>
            </a:r>
            <a:endParaRPr lang="ru-RU" sz="800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643AF698-9649-4FE5-B57B-D63B1979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2" y="2057401"/>
            <a:ext cx="2743200" cy="2743200"/>
          </a:xfrm>
          <a:prstGeom prst="rect">
            <a:avLst/>
          </a:prstGeom>
        </p:spPr>
      </p:pic>
      <p:pic>
        <p:nvPicPr>
          <p:cNvPr id="6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E62650C7-5A56-4458-8455-E76C997A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42" y="2057399"/>
            <a:ext cx="2743200" cy="2743200"/>
          </a:xfrm>
          <a:prstGeom prst="rect">
            <a:avLst/>
          </a:prstGeom>
        </p:spPr>
      </p:pic>
      <p:pic>
        <p:nvPicPr>
          <p:cNvPr id="4" name="Рисунок 4" descr="Изображение выглядит как знак, часы&#10;&#10;Автоматически созданное описание">
            <a:extLst>
              <a:ext uri="{FF2B5EF4-FFF2-40B4-BE49-F238E27FC236}">
                <a16:creationId xmlns:a16="http://schemas.microsoft.com/office/drawing/2014/main" id="{C0715713-18D8-4672-A392-99BE9242E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861581"/>
            <a:ext cx="2743200" cy="17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406787F7-34F3-4578-8383-E3660837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20000">
            <a:off x="6863323" y="2541435"/>
            <a:ext cx="962025" cy="962025"/>
          </a:xfrm>
          <a:prstGeom prst="rect">
            <a:avLst/>
          </a:prstGeom>
        </p:spPr>
      </p:pic>
      <p:pic>
        <p:nvPicPr>
          <p:cNvPr id="3" name="Рисунок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C6F666A-A6B3-453F-9A9B-0A5B8D721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66"/>
          <a:stretch/>
        </p:blipFill>
        <p:spPr>
          <a:xfrm>
            <a:off x="2675986" y="1777249"/>
            <a:ext cx="4827916" cy="2535220"/>
          </a:xfrm>
          <a:prstGeom prst="rect">
            <a:avLst/>
          </a:prstGeom>
        </p:spPr>
      </p:pic>
      <p:pic>
        <p:nvPicPr>
          <p:cNvPr id="5" name="Рисунок 5" descr="Изображение выглядит как стул&#10;&#10;Автоматически созданное описание">
            <a:extLst>
              <a:ext uri="{FF2B5EF4-FFF2-40B4-BE49-F238E27FC236}">
                <a16:creationId xmlns:a16="http://schemas.microsoft.com/office/drawing/2014/main" id="{B7763C02-CDFF-4BDB-A137-3F2DC619E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05500" y="2605992"/>
            <a:ext cx="2876550" cy="19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5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94CE257F-A4AB-4D99-8638-F51E066F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93" y="245853"/>
            <a:ext cx="6150633" cy="6150633"/>
          </a:xfrm>
          <a:prstGeom prst="rect">
            <a:avLst/>
          </a:prstGeom>
        </p:spPr>
      </p:pic>
      <p:pic>
        <p:nvPicPr>
          <p:cNvPr id="7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EAD6ACE-3298-4D74-B944-64C6FF04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10" y="721202"/>
            <a:ext cx="1995938" cy="19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знак, рисунок, часы&#10;&#10;Автоматически созданное описание">
            <a:extLst>
              <a:ext uri="{FF2B5EF4-FFF2-40B4-BE49-F238E27FC236}">
                <a16:creationId xmlns:a16="http://schemas.microsoft.com/office/drawing/2014/main" id="{B6FB7A48-50FC-4BF0-B13B-ED1B6273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1966006"/>
            <a:ext cx="11484633" cy="2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5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A429CB02-01DF-4770-8DAB-A55DBEC1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7" y="-243740"/>
            <a:ext cx="7760898" cy="76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6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AB66F8-ED4A-48EE-85D2-C79AC4668A7D}"/>
              </a:ext>
            </a:extLst>
          </p:cNvPr>
          <p:cNvSpPr txBox="1"/>
          <p:nvPr/>
        </p:nvSpPr>
        <p:spPr>
          <a:xfrm>
            <a:off x="2850850" y="2635550"/>
            <a:ext cx="66484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8000" dirty="0" err="1">
                <a:solidFill>
                  <a:srgbClr val="00D8FF"/>
                </a:solidFill>
                <a:latin typeface="Consolas"/>
                <a:cs typeface="Calibri"/>
              </a:rPr>
              <a:t>Basic</a:t>
            </a:r>
            <a:r>
              <a:rPr lang="ru-RU" sz="8000" dirty="0">
                <a:solidFill>
                  <a:srgbClr val="00D8FF"/>
                </a:solidFill>
                <a:latin typeface="Consolas"/>
                <a:cs typeface="Calibri"/>
              </a:rPr>
              <a:t> </a:t>
            </a:r>
            <a:r>
              <a:rPr lang="ru-RU" sz="8000" dirty="0" err="1">
                <a:solidFill>
                  <a:srgbClr val="00D8FF"/>
                </a:solidFill>
                <a:latin typeface="Consolas"/>
                <a:cs typeface="Calibri"/>
              </a:rPr>
              <a:t>types</a:t>
            </a:r>
            <a:endParaRPr lang="ru-RU" sz="8000" dirty="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46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03E676E9-9DCC-4F60-B574-E1C1AA87C2CC}"/>
              </a:ext>
            </a:extLst>
          </p:cNvPr>
          <p:cNvSpPr/>
          <p:nvPr/>
        </p:nvSpPr>
        <p:spPr>
          <a:xfrm>
            <a:off x="5483344" y="563412"/>
            <a:ext cx="1762665" cy="1762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3F6D1-2B8A-4DC2-B0FA-03B41AD271CD}"/>
              </a:ext>
            </a:extLst>
          </p:cNvPr>
          <p:cNvSpPr txBox="1"/>
          <p:nvPr/>
        </p:nvSpPr>
        <p:spPr>
          <a:xfrm>
            <a:off x="5870275" y="1072910"/>
            <a:ext cx="10340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000" dirty="0" err="1">
                <a:solidFill>
                  <a:schemeClr val="bg1"/>
                </a:solidFill>
                <a:latin typeface="Consolas"/>
              </a:rPr>
              <a:t>Any</a:t>
            </a:r>
            <a:endParaRPr lang="ru-RU" sz="4000" dirty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110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95C4A76A-44E2-479C-A2FE-C23CCB3F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28003"/>
            <a:ext cx="2743200" cy="2743200"/>
          </a:xfrm>
          <a:prstGeom prst="rect">
            <a:avLst/>
          </a:prstGeom>
        </p:spPr>
      </p:pic>
      <p:pic>
        <p:nvPicPr>
          <p:cNvPr id="4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66730876-7F49-43AB-9DB2-FF5F99C2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35" y="2258683"/>
            <a:ext cx="2355012" cy="23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1DC1A7B-2B0C-47E5-A6F1-FCCAC192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77" y="892833"/>
            <a:ext cx="1607389" cy="160738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0D009A0-57C3-4D4D-B1D0-6B70F709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16" y="823147"/>
            <a:ext cx="1823050" cy="2034312"/>
          </a:xfrm>
          <a:prstGeom prst="rect">
            <a:avLst/>
          </a:prstGeom>
        </p:spPr>
      </p:pic>
      <p:pic>
        <p:nvPicPr>
          <p:cNvPr id="6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B4C1875-E39D-477D-84F6-3749F436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205" y="3984325"/>
            <a:ext cx="1996836" cy="2239274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E8BB2BAD-B852-4F51-B94F-087CF7656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64" y="3441940"/>
            <a:ext cx="1587698" cy="2691442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14ACEFC-461A-48C0-97AB-D2477D2D8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664" y="3862413"/>
            <a:ext cx="2743200" cy="1030986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0FD59164-34BB-4E4F-94CD-FFC9E1E9D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4513" y="1085097"/>
            <a:ext cx="2053087" cy="20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6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1C05644-018B-464B-AE75-F6CF04D6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687842"/>
            <a:ext cx="10952671" cy="53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FCE28E7-A6A4-4ED2-AF42-F79DD8B6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427" y="1511958"/>
            <a:ext cx="3836239" cy="38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часы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4FAFFE4-0131-4A6D-B497-6291BBBB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7" y="103229"/>
            <a:ext cx="8508520" cy="6838446"/>
          </a:xfrm>
          <a:prstGeom prst="rect">
            <a:avLst/>
          </a:prstGeom>
        </p:spPr>
      </p:pic>
      <p:pic>
        <p:nvPicPr>
          <p:cNvPr id="6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29ADE3EE-E3E7-4754-AC30-59FDFF38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97" y="1741994"/>
            <a:ext cx="2671673" cy="2671673"/>
          </a:xfrm>
          <a:prstGeom prst="rect">
            <a:avLst/>
          </a:prstGeom>
        </p:spPr>
      </p:pic>
      <p:pic>
        <p:nvPicPr>
          <p:cNvPr id="8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29762B8E-9DB8-45E8-A962-1D02C5044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042" y="59091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3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, карта, стол, большой&#10;&#10;Автоматически созданное описание">
            <a:extLst>
              <a:ext uri="{FF2B5EF4-FFF2-40B4-BE49-F238E27FC236}">
                <a16:creationId xmlns:a16="http://schemas.microsoft.com/office/drawing/2014/main" id="{E933646D-3FE1-4B4E-9BC3-A601B4B2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3" y="408171"/>
            <a:ext cx="9885512" cy="60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DD0D392-856C-47F0-9735-BEF68F5D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40" y="2220695"/>
            <a:ext cx="2383767" cy="2373480"/>
          </a:xfrm>
          <a:prstGeom prst="rect">
            <a:avLst/>
          </a:prstGeom>
        </p:spPr>
      </p:pic>
      <p:pic>
        <p:nvPicPr>
          <p:cNvPr id="9" name="Рисунок 9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05DBF68E-E15B-4C8D-B88E-DD5E51FB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47" y="204302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1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0E8DF96B-8443-4131-BD5B-83E6EE37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45" y="215804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9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171</cp:revision>
  <dcterms:created xsi:type="dcterms:W3CDTF">2012-07-30T23:42:41Z</dcterms:created>
  <dcterms:modified xsi:type="dcterms:W3CDTF">2020-07-06T05:42:55Z</dcterms:modified>
</cp:coreProperties>
</file>