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141"/>
    <a:srgbClr val="F59117"/>
    <a:srgbClr val="F2A068"/>
    <a:srgbClr val="262626"/>
    <a:srgbClr val="242424"/>
    <a:srgbClr val="999999"/>
    <a:srgbClr val="00D8FF"/>
    <a:srgbClr val="6199C2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4CB02-4E4F-4AC0-B9DD-B93A0A55A770}" v="85" dt="2020-07-06T05:41:45.578"/>
    <p1510:client id="{2F35B478-1DA6-41DE-9ACA-02F0E3C3BF97}" v="99" dt="2020-07-03T09:27:56.693"/>
    <p1510:client id="{3D9F9A52-FFCA-4613-B2B5-8F5C666AB8DC}" v="66" dt="2020-07-03T07:29:41.125"/>
    <p1510:client id="{47FB8024-41A6-40D9-AD6B-A4C3E21EFB34}" v="51" dt="2020-07-03T07:10:04.409"/>
    <p1510:client id="{E716E952-AA62-4960-88A6-3F2896E9414D}" v="149" dt="2020-07-03T08:36:48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F35B478-1DA6-41DE-9ACA-02F0E3C3BF97}"/>
    <pc:docChg chg="addSld modSld sldOrd">
      <pc:chgData name="" userId="" providerId="" clId="Web-{2F35B478-1DA6-41DE-9ACA-02F0E3C3BF97}" dt="2020-07-03T09:27:56.693" v="95" actId="1076"/>
      <pc:docMkLst>
        <pc:docMk/>
      </pc:docMkLst>
      <pc:sldChg chg="addSp delSp modSp">
        <pc:chgData name="" userId="" providerId="" clId="Web-{2F35B478-1DA6-41DE-9ACA-02F0E3C3BF97}" dt="2020-07-03T09:08:56.865" v="8" actId="1076"/>
        <pc:sldMkLst>
          <pc:docMk/>
          <pc:sldMk cId="4138972469" sldId="264"/>
        </pc:sldMkLst>
        <pc:picChg chg="add del mod">
          <ac:chgData name="" userId="" providerId="" clId="Web-{2F35B478-1DA6-41DE-9ACA-02F0E3C3BF97}" dt="2020-07-03T09:07:30.958" v="6"/>
          <ac:picMkLst>
            <pc:docMk/>
            <pc:sldMk cId="4138972469" sldId="264"/>
            <ac:picMk id="3" creationId="{531B4292-F7E4-4070-966F-3E6B4F90C365}"/>
          </ac:picMkLst>
        </pc:picChg>
        <pc:picChg chg="add mod">
          <ac:chgData name="" userId="" providerId="" clId="Web-{2F35B478-1DA6-41DE-9ACA-02F0E3C3BF97}" dt="2020-07-03T09:08:56.865" v="8" actId="1076"/>
          <ac:picMkLst>
            <pc:docMk/>
            <pc:sldMk cId="4138972469" sldId="264"/>
            <ac:picMk id="4" creationId="{C0715713-18D8-4672-A392-99BE9242E0A0}"/>
          </ac:picMkLst>
        </pc:picChg>
      </pc:sldChg>
      <pc:sldChg chg="ord">
        <pc:chgData name="" userId="" providerId="" clId="Web-{2F35B478-1DA6-41DE-9ACA-02F0E3C3BF97}" dt="2020-07-03T09:10:21.255" v="12"/>
        <pc:sldMkLst>
          <pc:docMk/>
          <pc:sldMk cId="4027239074" sldId="265"/>
        </pc:sldMkLst>
      </pc:sldChg>
      <pc:sldChg chg="addSp delSp modSp add replId">
        <pc:chgData name="" userId="" providerId="" clId="Web-{2F35B478-1DA6-41DE-9ACA-02F0E3C3BF97}" dt="2020-07-03T09:15:55.505" v="51" actId="1076"/>
        <pc:sldMkLst>
          <pc:docMk/>
          <pc:sldMk cId="3749151716" sldId="266"/>
        </pc:sldMkLst>
        <pc:picChg chg="del">
          <ac:chgData name="" userId="" providerId="" clId="Web-{2F35B478-1DA6-41DE-9ACA-02F0E3C3BF97}" dt="2020-07-03T09:09:46.349" v="10"/>
          <ac:picMkLst>
            <pc:docMk/>
            <pc:sldMk cId="3749151716" sldId="266"/>
            <ac:picMk id="2" creationId="{0E8DF96B-8443-4131-BD5B-83E6EE370AF8}"/>
          </ac:picMkLst>
        </pc:picChg>
        <pc:picChg chg="add mod modCrop">
          <ac:chgData name="" userId="" providerId="" clId="Web-{2F35B478-1DA6-41DE-9ACA-02F0E3C3BF97}" dt="2020-07-03T09:15:55.505" v="49" actId="1076"/>
          <ac:picMkLst>
            <pc:docMk/>
            <pc:sldMk cId="3749151716" sldId="266"/>
            <ac:picMk id="3" creationId="{FC6F666A-A6B3-453F-9A9B-0A5B8D721905}"/>
          </ac:picMkLst>
        </pc:picChg>
        <pc:picChg chg="add del mod">
          <ac:chgData name="" userId="" providerId="" clId="Web-{2F35B478-1DA6-41DE-9ACA-02F0E3C3BF97}" dt="2020-07-03T09:13:30.193" v="21"/>
          <ac:picMkLst>
            <pc:docMk/>
            <pc:sldMk cId="3749151716" sldId="266"/>
            <ac:picMk id="4" creationId="{4485E5CF-EE8A-4966-81E7-8A424041A810}"/>
          </ac:picMkLst>
        </pc:picChg>
        <pc:picChg chg="add mod">
          <ac:chgData name="" userId="" providerId="" clId="Web-{2F35B478-1DA6-41DE-9ACA-02F0E3C3BF97}" dt="2020-07-03T09:15:55.505" v="51" actId="1076"/>
          <ac:picMkLst>
            <pc:docMk/>
            <pc:sldMk cId="3749151716" sldId="266"/>
            <ac:picMk id="5" creationId="{B7763C02-CDFF-4BDB-A137-3F2DC619E9F4}"/>
          </ac:picMkLst>
        </pc:picChg>
        <pc:picChg chg="add mod ord">
          <ac:chgData name="" userId="" providerId="" clId="Web-{2F35B478-1DA6-41DE-9ACA-02F0E3C3BF97}" dt="2020-07-03T09:15:55.505" v="50" actId="1076"/>
          <ac:picMkLst>
            <pc:docMk/>
            <pc:sldMk cId="3749151716" sldId="266"/>
            <ac:picMk id="7" creationId="{406787F7-34F3-4578-8383-E3660837B270}"/>
          </ac:picMkLst>
        </pc:picChg>
      </pc:sldChg>
      <pc:sldChg chg="addSp delSp modSp add replId">
        <pc:chgData name="" userId="" providerId="" clId="Web-{2F35B478-1DA6-41DE-9ACA-02F0E3C3BF97}" dt="2020-07-03T09:17:53.162" v="63" actId="1076"/>
        <pc:sldMkLst>
          <pc:docMk/>
          <pc:sldMk cId="4195804504" sldId="267"/>
        </pc:sldMkLst>
        <pc:picChg chg="add del mod">
          <ac:chgData name="" userId="" providerId="" clId="Web-{2F35B478-1DA6-41DE-9ACA-02F0E3C3BF97}" dt="2020-07-03T09:17:16.552" v="54"/>
          <ac:picMkLst>
            <pc:docMk/>
            <pc:sldMk cId="4195804504" sldId="267"/>
            <ac:picMk id="3" creationId="{1C10E8F7-3B15-4960-B5D0-965EEBA9291B}"/>
          </ac:picMkLst>
        </pc:picChg>
        <pc:picChg chg="add mod">
          <ac:chgData name="" userId="" providerId="" clId="Web-{2F35B478-1DA6-41DE-9ACA-02F0E3C3BF97}" dt="2020-07-03T09:17:39.443" v="59" actId="1076"/>
          <ac:picMkLst>
            <pc:docMk/>
            <pc:sldMk cId="4195804504" sldId="267"/>
            <ac:picMk id="5" creationId="{94CE257F-A4AB-4D99-8638-F51E066F3AF6}"/>
          </ac:picMkLst>
        </pc:picChg>
        <pc:picChg chg="add mod">
          <ac:chgData name="" userId="" providerId="" clId="Web-{2F35B478-1DA6-41DE-9ACA-02F0E3C3BF97}" dt="2020-07-03T09:17:53.162" v="63" actId="1076"/>
          <ac:picMkLst>
            <pc:docMk/>
            <pc:sldMk cId="4195804504" sldId="267"/>
            <ac:picMk id="7" creationId="{4EAD6ACE-3298-4D74-B944-64C6FF04E9A0}"/>
          </ac:picMkLst>
        </pc:picChg>
      </pc:sldChg>
      <pc:sldChg chg="addSp delSp modSp add replId">
        <pc:chgData name="" userId="" providerId="" clId="Web-{2F35B478-1DA6-41DE-9ACA-02F0E3C3BF97}" dt="2020-07-03T09:22:02.427" v="73" actId="1076"/>
        <pc:sldMkLst>
          <pc:docMk/>
          <pc:sldMk cId="4064453937" sldId="268"/>
        </pc:sldMkLst>
        <pc:picChg chg="del">
          <ac:chgData name="" userId="" providerId="" clId="Web-{2F35B478-1DA6-41DE-9ACA-02F0E3C3BF97}" dt="2020-07-03T09:19:07.865" v="65"/>
          <ac:picMkLst>
            <pc:docMk/>
            <pc:sldMk cId="4064453937" sldId="268"/>
            <ac:picMk id="2" creationId="{0E8DF96B-8443-4131-BD5B-83E6EE370AF8}"/>
          </ac:picMkLst>
        </pc:picChg>
        <pc:picChg chg="add del mod">
          <ac:chgData name="" userId="" providerId="" clId="Web-{2F35B478-1DA6-41DE-9ACA-02F0E3C3BF97}" dt="2020-07-03T09:21:05.099" v="70"/>
          <ac:picMkLst>
            <pc:docMk/>
            <pc:sldMk cId="4064453937" sldId="268"/>
            <ac:picMk id="3" creationId="{CD13B1E5-9845-46AC-937F-93D476ECBE5F}"/>
          </ac:picMkLst>
        </pc:picChg>
        <pc:picChg chg="add mod">
          <ac:chgData name="" userId="" providerId="" clId="Web-{2F35B478-1DA6-41DE-9ACA-02F0E3C3BF97}" dt="2020-07-03T09:22:02.427" v="73" actId="1076"/>
          <ac:picMkLst>
            <pc:docMk/>
            <pc:sldMk cId="4064453937" sldId="268"/>
            <ac:picMk id="4" creationId="{B6FB7A48-50FC-4BF0-B13B-ED1B6273FE43}"/>
          </ac:picMkLst>
        </pc:picChg>
      </pc:sldChg>
      <pc:sldChg chg="addSp delSp modSp add replId">
        <pc:chgData name="" userId="" providerId="" clId="Web-{2F35B478-1DA6-41DE-9ACA-02F0E3C3BF97}" dt="2020-07-03T09:27:02.099" v="83" actId="1076"/>
        <pc:sldMkLst>
          <pc:docMk/>
          <pc:sldMk cId="4101663787" sldId="269"/>
        </pc:sldMkLst>
        <pc:picChg chg="add del mod">
          <ac:chgData name="" userId="" providerId="" clId="Web-{2F35B478-1DA6-41DE-9ACA-02F0E3C3BF97}" dt="2020-07-03T09:26:50.177" v="76"/>
          <ac:picMkLst>
            <pc:docMk/>
            <pc:sldMk cId="4101663787" sldId="269"/>
            <ac:picMk id="2" creationId="{15EDC16A-BB4F-4472-A902-B987D9D5E19F}"/>
          </ac:picMkLst>
        </pc:picChg>
        <pc:picChg chg="add mod">
          <ac:chgData name="" userId="" providerId="" clId="Web-{2F35B478-1DA6-41DE-9ACA-02F0E3C3BF97}" dt="2020-07-03T09:27:02.099" v="83" actId="1076"/>
          <ac:picMkLst>
            <pc:docMk/>
            <pc:sldMk cId="4101663787" sldId="269"/>
            <ac:picMk id="3" creationId="{A429CB02-01DF-4770-8DAB-A55DBEC1392F}"/>
          </ac:picMkLst>
        </pc:picChg>
      </pc:sldChg>
      <pc:sldChg chg="addSp modSp add replId">
        <pc:chgData name="" userId="" providerId="" clId="Web-{2F35B478-1DA6-41DE-9ACA-02F0E3C3BF97}" dt="2020-07-03T09:27:56.693" v="95" actId="1076"/>
        <pc:sldMkLst>
          <pc:docMk/>
          <pc:sldMk cId="727463522" sldId="270"/>
        </pc:sldMkLst>
        <pc:spChg chg="add mod">
          <ac:chgData name="" userId="" providerId="" clId="Web-{2F35B478-1DA6-41DE-9ACA-02F0E3C3BF97}" dt="2020-07-03T09:27:56.693" v="95" actId="1076"/>
          <ac:spMkLst>
            <pc:docMk/>
            <pc:sldMk cId="727463522" sldId="270"/>
            <ac:spMk id="2" creationId="{E570F0BE-3BBA-4857-BDEA-F24EAE9EF377}"/>
          </ac:spMkLst>
        </pc:spChg>
      </pc:sldChg>
    </pc:docChg>
  </pc:docChgLst>
  <pc:docChgLst>
    <pc:chgData clId="Web-{3D9F9A52-FFCA-4613-B2B5-8F5C666AB8DC}"/>
    <pc:docChg chg="addSld delSld modSld sldOrd">
      <pc:chgData name="" userId="" providerId="" clId="Web-{3D9F9A52-FFCA-4613-B2B5-8F5C666AB8DC}" dt="2020-07-03T07:29:41.125" v="56" actId="1076"/>
      <pc:docMkLst>
        <pc:docMk/>
      </pc:docMkLst>
      <pc:sldChg chg="addSp delSp modSp add replId">
        <pc:chgData name="" userId="" providerId="" clId="Web-{3D9F9A52-FFCA-4613-B2B5-8F5C666AB8DC}" dt="2020-07-03T07:21:33.796" v="34" actId="1076"/>
        <pc:sldMkLst>
          <pc:docMk/>
          <pc:sldMk cId="2426764459" sldId="257"/>
        </pc:sldMkLst>
        <pc:spChg chg="del">
          <ac:chgData name="" userId="" providerId="" clId="Web-{3D9F9A52-FFCA-4613-B2B5-8F5C666AB8DC}" dt="2020-07-03T07:11:18.128" v="1"/>
          <ac:spMkLst>
            <pc:docMk/>
            <pc:sldMk cId="2426764459" sldId="257"/>
            <ac:spMk id="4" creationId="{04D158B8-9362-4BF2-882E-C13EA3EF3EF0}"/>
          </ac:spMkLst>
        </pc:spChg>
        <pc:picChg chg="add mod">
          <ac:chgData name="" userId="" providerId="" clId="Web-{3D9F9A52-FFCA-4613-B2B5-8F5C666AB8DC}" dt="2020-07-03T07:19:39.306" v="23" actId="1076"/>
          <ac:picMkLst>
            <pc:docMk/>
            <pc:sldMk cId="2426764459" sldId="257"/>
            <ac:picMk id="2" creationId="{81DC1A7B-2B0C-47E5-A6F1-FCCAC192F23D}"/>
          </ac:picMkLst>
        </pc:picChg>
        <pc:picChg chg="add del mod">
          <ac:chgData name="" userId="" providerId="" clId="Web-{3D9F9A52-FFCA-4613-B2B5-8F5C666AB8DC}" dt="2020-07-03T07:13:42.489" v="8"/>
          <ac:picMkLst>
            <pc:docMk/>
            <pc:sldMk cId="2426764459" sldId="257"/>
            <ac:picMk id="3" creationId="{A19FBBF2-B455-4D4B-BCEF-CF4CE4441847}"/>
          </ac:picMkLst>
        </pc:picChg>
        <pc:picChg chg="add mod">
          <ac:chgData name="" userId="" providerId="" clId="Web-{3D9F9A52-FFCA-4613-B2B5-8F5C666AB8DC}" dt="2020-07-03T07:20:44.244" v="28" actId="1076"/>
          <ac:picMkLst>
            <pc:docMk/>
            <pc:sldMk cId="2426764459" sldId="257"/>
            <ac:picMk id="5" creationId="{B0D009A0-57C3-4D4D-B1D0-6B70F709CD8A}"/>
          </ac:picMkLst>
        </pc:picChg>
        <pc:picChg chg="add mod">
          <ac:chgData name="" userId="" providerId="" clId="Web-{3D9F9A52-FFCA-4613-B2B5-8F5C666AB8DC}" dt="2020-07-03T07:17:54.508" v="14" actId="1076"/>
          <ac:picMkLst>
            <pc:docMk/>
            <pc:sldMk cId="2426764459" sldId="257"/>
            <ac:picMk id="6" creationId="{8B4C1875-E39D-477D-84F6-3749F436D282}"/>
          </ac:picMkLst>
        </pc:picChg>
        <pc:picChg chg="add del mod">
          <ac:chgData name="" userId="" providerId="" clId="Web-{3D9F9A52-FFCA-4613-B2B5-8F5C666AB8DC}" dt="2020-07-03T07:18:42.914" v="16"/>
          <ac:picMkLst>
            <pc:docMk/>
            <pc:sldMk cId="2426764459" sldId="257"/>
            <ac:picMk id="7" creationId="{7D335FFB-3AEA-4410-89FA-E333D46DF966}"/>
          </ac:picMkLst>
        </pc:picChg>
        <pc:picChg chg="add del mod">
          <ac:chgData name="" userId="" providerId="" clId="Web-{3D9F9A52-FFCA-4613-B2B5-8F5C666AB8DC}" dt="2020-07-03T07:18:55.211" v="18"/>
          <ac:picMkLst>
            <pc:docMk/>
            <pc:sldMk cId="2426764459" sldId="257"/>
            <ac:picMk id="8" creationId="{ADFCCC55-E400-454E-97EB-F8CEF6F635DE}"/>
          </ac:picMkLst>
        </pc:picChg>
        <pc:picChg chg="add mod">
          <ac:chgData name="" userId="" providerId="" clId="Web-{3D9F9A52-FFCA-4613-B2B5-8F5C666AB8DC}" dt="2020-07-03T07:19:35.665" v="21" actId="1076"/>
          <ac:picMkLst>
            <pc:docMk/>
            <pc:sldMk cId="2426764459" sldId="257"/>
            <ac:picMk id="9" creationId="{E8BB2BAD-B852-4F51-B94F-087CF76564AF}"/>
          </ac:picMkLst>
        </pc:picChg>
        <pc:picChg chg="add del mod">
          <ac:chgData name="" userId="" providerId="" clId="Web-{3D9F9A52-FFCA-4613-B2B5-8F5C666AB8DC}" dt="2020-07-03T07:20:26.244" v="25"/>
          <ac:picMkLst>
            <pc:docMk/>
            <pc:sldMk cId="2426764459" sldId="257"/>
            <ac:picMk id="10" creationId="{4C60DB94-CD80-4B55-B2EF-1C5CE14CEACB}"/>
          </ac:picMkLst>
        </pc:picChg>
        <pc:picChg chg="add mod">
          <ac:chgData name="" userId="" providerId="" clId="Web-{3D9F9A52-FFCA-4613-B2B5-8F5C666AB8DC}" dt="2020-07-03T07:20:43.088" v="27" actId="1076"/>
          <ac:picMkLst>
            <pc:docMk/>
            <pc:sldMk cId="2426764459" sldId="257"/>
            <ac:picMk id="11" creationId="{914ACEFC-461A-48C0-97AB-D2477D2D884D}"/>
          </ac:picMkLst>
        </pc:picChg>
        <pc:picChg chg="add del mod">
          <ac:chgData name="" userId="" providerId="" clId="Web-{3D9F9A52-FFCA-4613-B2B5-8F5C666AB8DC}" dt="2020-07-03T07:21:06.541" v="30"/>
          <ac:picMkLst>
            <pc:docMk/>
            <pc:sldMk cId="2426764459" sldId="257"/>
            <ac:picMk id="12" creationId="{B015A2A2-D663-4A09-9839-27DCF477329F}"/>
          </ac:picMkLst>
        </pc:picChg>
        <pc:picChg chg="add mod">
          <ac:chgData name="" userId="" providerId="" clId="Web-{3D9F9A52-FFCA-4613-B2B5-8F5C666AB8DC}" dt="2020-07-03T07:21:33.796" v="34" actId="1076"/>
          <ac:picMkLst>
            <pc:docMk/>
            <pc:sldMk cId="2426764459" sldId="257"/>
            <ac:picMk id="13" creationId="{0FD59164-34BB-4E4F-94CD-FFC9E1E9D58C}"/>
          </ac:picMkLst>
        </pc:picChg>
      </pc:sldChg>
      <pc:sldChg chg="addSp delSp modSp add ord replId">
        <pc:chgData name="" userId="" providerId="" clId="Web-{3D9F9A52-FFCA-4613-B2B5-8F5C666AB8DC}" dt="2020-07-03T07:29:41.125" v="56" actId="1076"/>
        <pc:sldMkLst>
          <pc:docMk/>
          <pc:sldMk cId="4116728465" sldId="258"/>
        </pc:sldMkLst>
        <pc:picChg chg="add del mod">
          <ac:chgData name="" userId="" providerId="" clId="Web-{3D9F9A52-FFCA-4613-B2B5-8F5C666AB8DC}" dt="2020-07-03T07:24:44.622" v="47"/>
          <ac:picMkLst>
            <pc:docMk/>
            <pc:sldMk cId="4116728465" sldId="258"/>
            <ac:picMk id="2" creationId="{19B683E4-4E01-4975-90CB-EAB9A59411A1}"/>
          </ac:picMkLst>
        </pc:picChg>
        <pc:picChg chg="add mod">
          <ac:chgData name="" userId="" providerId="" clId="Web-{3D9F9A52-FFCA-4613-B2B5-8F5C666AB8DC}" dt="2020-07-03T07:29:41.125" v="56" actId="1076"/>
          <ac:picMkLst>
            <pc:docMk/>
            <pc:sldMk cId="4116728465" sldId="258"/>
            <ac:picMk id="3" creationId="{95C4A76A-44E2-479C-A2FE-C23CCB3FF729}"/>
          </ac:picMkLst>
        </pc:picChg>
        <pc:picChg chg="add mod">
          <ac:chgData name="" userId="" providerId="" clId="Web-{3D9F9A52-FFCA-4613-B2B5-8F5C666AB8DC}" dt="2020-07-03T07:29:37.234" v="55" actId="1076"/>
          <ac:picMkLst>
            <pc:docMk/>
            <pc:sldMk cId="4116728465" sldId="258"/>
            <ac:picMk id="4" creationId="{66730876-7F49-43AB-9DB2-FF5F99C2F4C1}"/>
          </ac:picMkLst>
        </pc:picChg>
      </pc:sldChg>
      <pc:sldChg chg="new del">
        <pc:chgData name="" userId="" providerId="" clId="Web-{3D9F9A52-FFCA-4613-B2B5-8F5C666AB8DC}" dt="2020-07-03T07:23:33.043" v="36"/>
        <pc:sldMkLst>
          <pc:docMk/>
          <pc:sldMk cId="2813473409" sldId="259"/>
        </pc:sldMkLst>
      </pc:sldChg>
      <pc:sldChg chg="add replId">
        <pc:chgData name="" userId="" providerId="" clId="Web-{3D9F9A52-FFCA-4613-B2B5-8F5C666AB8DC}" dt="2020-07-03T07:23:35.871" v="37"/>
        <pc:sldMkLst>
          <pc:docMk/>
          <pc:sldMk cId="3262864814" sldId="259"/>
        </pc:sldMkLst>
      </pc:sldChg>
    </pc:docChg>
  </pc:docChgLst>
  <pc:docChgLst>
    <pc:chgData clId="Web-{0044CB02-4E4F-4AC0-B9DD-B93A0A55A770}"/>
    <pc:docChg chg="addSld modSld">
      <pc:chgData name="" userId="" providerId="" clId="Web-{0044CB02-4E4F-4AC0-B9DD-B93A0A55A770}" dt="2020-07-06T05:41:45.452" v="78" actId="20577"/>
      <pc:docMkLst>
        <pc:docMk/>
      </pc:docMkLst>
      <pc:sldChg chg="addSp delSp modSp">
        <pc:chgData name="" userId="" providerId="" clId="Web-{0044CB02-4E4F-4AC0-B9DD-B93A0A55A770}" dt="2020-07-06T05:37:17.262" v="44" actId="1076"/>
        <pc:sldMkLst>
          <pc:docMk/>
          <pc:sldMk cId="727463522" sldId="270"/>
        </pc:sldMkLst>
        <pc:spChg chg="del">
          <ac:chgData name="" userId="" providerId="" clId="Web-{0044CB02-4E4F-4AC0-B9DD-B93A0A55A770}" dt="2020-07-06T05:29:55.055" v="0"/>
          <ac:spMkLst>
            <pc:docMk/>
            <pc:sldMk cId="727463522" sldId="270"/>
            <ac:spMk id="2" creationId="{E570F0BE-3BBA-4857-BDEA-F24EAE9EF377}"/>
          </ac:spMkLst>
        </pc:spChg>
        <pc:spChg chg="add mod">
          <ac:chgData name="" userId="" providerId="" clId="Web-{0044CB02-4E4F-4AC0-B9DD-B93A0A55A770}" dt="2020-07-06T05:37:17.262" v="44" actId="1076"/>
          <ac:spMkLst>
            <pc:docMk/>
            <pc:sldMk cId="727463522" sldId="270"/>
            <ac:spMk id="3" creationId="{AFAB66F8-ED4A-48EE-85D2-C79AC4668A7D}"/>
          </ac:spMkLst>
        </pc:spChg>
      </pc:sldChg>
      <pc:sldChg chg="addSp delSp modSp new mod setBg">
        <pc:chgData name="" userId="" providerId="" clId="Web-{0044CB02-4E4F-4AC0-B9DD-B93A0A55A770}" dt="2020-07-06T05:41:45.452" v="77" actId="20577"/>
        <pc:sldMkLst>
          <pc:docMk/>
          <pc:sldMk cId="141106871" sldId="271"/>
        </pc:sldMkLst>
        <pc:spChg chg="del">
          <ac:chgData name="" userId="" providerId="" clId="Web-{0044CB02-4E4F-4AC0-B9DD-B93A0A55A770}" dt="2020-07-06T05:37:46.106" v="46"/>
          <ac:spMkLst>
            <pc:docMk/>
            <pc:sldMk cId="141106871" sldId="271"/>
            <ac:spMk id="2" creationId="{19F413A9-D521-4769-A788-2A422DCAF0FE}"/>
          </ac:spMkLst>
        </pc:spChg>
        <pc:spChg chg="del">
          <ac:chgData name="" userId="" providerId="" clId="Web-{0044CB02-4E4F-4AC0-B9DD-B93A0A55A770}" dt="2020-07-06T05:37:42.747" v="45"/>
          <ac:spMkLst>
            <pc:docMk/>
            <pc:sldMk cId="141106871" sldId="271"/>
            <ac:spMk id="3" creationId="{995B463F-3749-434D-B31B-1CCFB5C4BF47}"/>
          </ac:spMkLst>
        </pc:spChg>
        <pc:spChg chg="add mod">
          <ac:chgData name="" userId="" providerId="" clId="Web-{0044CB02-4E4F-4AC0-B9DD-B93A0A55A770}" dt="2020-07-06T05:40:43.421" v="55" actId="1076"/>
          <ac:spMkLst>
            <pc:docMk/>
            <pc:sldMk cId="141106871" sldId="271"/>
            <ac:spMk id="4" creationId="{03E676E9-9DCC-4F60-B574-E1C1AA87C2CC}"/>
          </ac:spMkLst>
        </pc:spChg>
        <pc:spChg chg="add mod">
          <ac:chgData name="" userId="" providerId="" clId="Web-{0044CB02-4E4F-4AC0-B9DD-B93A0A55A770}" dt="2020-07-06T05:41:45.452" v="77" actId="20577"/>
          <ac:spMkLst>
            <pc:docMk/>
            <pc:sldMk cId="141106871" sldId="271"/>
            <ac:spMk id="5" creationId="{A733F6D1-2B8A-4DC2-B0FA-03B41AD271CD}"/>
          </ac:spMkLst>
        </pc:spChg>
      </pc:sldChg>
    </pc:docChg>
  </pc:docChgLst>
  <pc:docChgLst>
    <pc:chgData clId="Web-{E716E952-AA62-4960-88A6-3F2896E9414D}"/>
    <pc:docChg chg="addSld modSld">
      <pc:chgData name="" userId="" providerId="" clId="Web-{E716E952-AA62-4960-88A6-3F2896E9414D}" dt="2020-07-03T08:36:50.387" v="138"/>
      <pc:docMkLst>
        <pc:docMk/>
      </pc:docMkLst>
      <pc:sldChg chg="addSp modSp">
        <pc:chgData name="" userId="" providerId="" clId="Web-{E716E952-AA62-4960-88A6-3F2896E9414D}" dt="2020-07-03T08:01:10.239" v="7" actId="1076"/>
        <pc:sldMkLst>
          <pc:docMk/>
          <pc:sldMk cId="3262864814" sldId="259"/>
        </pc:sldMkLst>
        <pc:picChg chg="add mod">
          <ac:chgData name="" userId="" providerId="" clId="Web-{E716E952-AA62-4960-88A6-3F2896E9414D}" dt="2020-07-03T08:01:10.239" v="7" actId="1076"/>
          <ac:picMkLst>
            <pc:docMk/>
            <pc:sldMk cId="3262864814" sldId="259"/>
            <ac:picMk id="2" creationId="{D1C05644-018B-464B-AE75-F6CF04D683C7}"/>
          </ac:picMkLst>
        </pc:picChg>
      </pc:sldChg>
      <pc:sldChg chg="addSp delSp modSp add replId">
        <pc:chgData name="" userId="" providerId="" clId="Web-{E716E952-AA62-4960-88A6-3F2896E9414D}" dt="2020-07-03T08:10:42.401" v="19" actId="1076"/>
        <pc:sldMkLst>
          <pc:docMk/>
          <pc:sldMk cId="356617322" sldId="260"/>
        </pc:sldMkLst>
        <pc:picChg chg="add del mod modCrop">
          <ac:chgData name="" userId="" providerId="" clId="Web-{E716E952-AA62-4960-88A6-3F2896E9414D}" dt="2020-07-03T08:10:33.307" v="15"/>
          <ac:picMkLst>
            <pc:docMk/>
            <pc:sldMk cId="356617322" sldId="260"/>
            <ac:picMk id="2" creationId="{9DC67603-CD59-4348-843F-90B434969BED}"/>
          </ac:picMkLst>
        </pc:picChg>
        <pc:picChg chg="add mod">
          <ac:chgData name="" userId="" providerId="" clId="Web-{E716E952-AA62-4960-88A6-3F2896E9414D}" dt="2020-07-03T08:10:42.401" v="19" actId="1076"/>
          <ac:picMkLst>
            <pc:docMk/>
            <pc:sldMk cId="356617322" sldId="260"/>
            <ac:picMk id="4" creationId="{AFCE28E7-A6A4-4ED2-AF42-F79DD8B66AE7}"/>
          </ac:picMkLst>
        </pc:picChg>
      </pc:sldChg>
      <pc:sldChg chg="addSp delSp modSp add replId">
        <pc:chgData name="" userId="" providerId="" clId="Web-{E716E952-AA62-4960-88A6-3F2896E9414D}" dt="2020-07-03T08:36:50.387" v="138"/>
        <pc:sldMkLst>
          <pc:docMk/>
          <pc:sldMk cId="1494018028" sldId="261"/>
        </pc:sldMkLst>
        <pc:picChg chg="add del mod">
          <ac:chgData name="" userId="" providerId="" clId="Web-{E716E952-AA62-4960-88A6-3F2896E9414D}" dt="2020-07-03T08:17:23.124" v="39"/>
          <ac:picMkLst>
            <pc:docMk/>
            <pc:sldMk cId="1494018028" sldId="261"/>
            <ac:picMk id="2" creationId="{12756054-5EA9-4870-A199-3483AB7701B5}"/>
          </ac:picMkLst>
        </pc:picChg>
        <pc:picChg chg="add del mod">
          <ac:chgData name="" userId="" providerId="" clId="Web-{E716E952-AA62-4960-88A6-3F2896E9414D}" dt="2020-07-03T08:20:44.972" v="42"/>
          <ac:picMkLst>
            <pc:docMk/>
            <pc:sldMk cId="1494018028" sldId="261"/>
            <ac:picMk id="3" creationId="{AC6DF13A-5D66-4915-A323-F84696D40A80}"/>
          </ac:picMkLst>
        </pc:picChg>
        <pc:picChg chg="add del mod">
          <ac:chgData name="" userId="" providerId="" clId="Web-{E716E952-AA62-4960-88A6-3F2896E9414D}" dt="2020-07-03T08:21:20.002" v="44"/>
          <ac:picMkLst>
            <pc:docMk/>
            <pc:sldMk cId="1494018028" sldId="261"/>
            <ac:picMk id="4" creationId="{386A57B9-5B9F-4519-9901-0923FF6C03BB}"/>
          </ac:picMkLst>
        </pc:picChg>
        <pc:picChg chg="add mod">
          <ac:chgData name="" userId="" providerId="" clId="Web-{E716E952-AA62-4960-88A6-3F2896E9414D}" dt="2020-07-03T08:21:47.783" v="48" actId="1076"/>
          <ac:picMkLst>
            <pc:docMk/>
            <pc:sldMk cId="1494018028" sldId="261"/>
            <ac:picMk id="5" creationId="{CDD0D392-856C-47F0-9735-BEF68F5D9DAC}"/>
          </ac:picMkLst>
        </pc:picChg>
        <pc:picChg chg="add del mod">
          <ac:chgData name="" userId="" providerId="" clId="Web-{E716E952-AA62-4960-88A6-3F2896E9414D}" dt="2020-07-03T08:22:25.737" v="53"/>
          <ac:picMkLst>
            <pc:docMk/>
            <pc:sldMk cId="1494018028" sldId="261"/>
            <ac:picMk id="6" creationId="{5BFCE17E-849E-49F0-8BC4-CAD3DC975870}"/>
          </ac:picMkLst>
        </pc:picChg>
        <pc:picChg chg="add del mod">
          <ac:chgData name="" userId="" providerId="" clId="Web-{E716E952-AA62-4960-88A6-3F2896E9414D}" dt="2020-07-03T08:22:36.128" v="55"/>
          <ac:picMkLst>
            <pc:docMk/>
            <pc:sldMk cId="1494018028" sldId="261"/>
            <ac:picMk id="7" creationId="{004AC817-E2D2-4443-BD53-EA6591E8EA30}"/>
          </ac:picMkLst>
        </pc:picChg>
        <pc:picChg chg="add del mod">
          <ac:chgData name="" userId="" providerId="" clId="Web-{E716E952-AA62-4960-88A6-3F2896E9414D}" dt="2020-07-03T08:22:49.143" v="57"/>
          <ac:picMkLst>
            <pc:docMk/>
            <pc:sldMk cId="1494018028" sldId="261"/>
            <ac:picMk id="8" creationId="{C413CB4D-3091-40E8-9887-6AD4A94A0AC1}"/>
          </ac:picMkLst>
        </pc:picChg>
        <pc:picChg chg="add mod">
          <ac:chgData name="" userId="" providerId="" clId="Web-{E716E952-AA62-4960-88A6-3F2896E9414D}" dt="2020-07-03T08:23:05.456" v="59" actId="1076"/>
          <ac:picMkLst>
            <pc:docMk/>
            <pc:sldMk cId="1494018028" sldId="261"/>
            <ac:picMk id="9" creationId="{05DBF68E-E15B-4C8D-B88E-DD5E51FB28A6}"/>
          </ac:picMkLst>
        </pc:picChg>
        <pc:picChg chg="add del mod">
          <ac:chgData name="" userId="" providerId="" clId="Web-{E716E952-AA62-4960-88A6-3F2896E9414D}" dt="2020-07-03T08:36:20.449" v="136"/>
          <ac:picMkLst>
            <pc:docMk/>
            <pc:sldMk cId="1494018028" sldId="261"/>
            <ac:picMk id="10" creationId="{64A2110A-4364-446D-9938-1DC5AF206439}"/>
          </ac:picMkLst>
        </pc:picChg>
        <pc:picChg chg="add del mod">
          <ac:chgData name="" userId="" providerId="" clId="Web-{E716E952-AA62-4960-88A6-3F2896E9414D}" dt="2020-07-03T08:36:50.387" v="138"/>
          <ac:picMkLst>
            <pc:docMk/>
            <pc:sldMk cId="1494018028" sldId="261"/>
            <ac:picMk id="11" creationId="{0B1C5186-7037-46EE-80B8-239469AF5BBE}"/>
          </ac:picMkLst>
        </pc:picChg>
      </pc:sldChg>
      <pc:sldChg chg="addSp delSp modSp new">
        <pc:chgData name="" userId="" providerId="" clId="Web-{E716E952-AA62-4960-88A6-3F2896E9414D}" dt="2020-07-03T08:12:27.199" v="35" actId="1076"/>
        <pc:sldMkLst>
          <pc:docMk/>
          <pc:sldMk cId="4028095749" sldId="262"/>
        </pc:sldMkLst>
        <pc:spChg chg="del">
          <ac:chgData name="" userId="" providerId="" clId="Web-{E716E952-AA62-4960-88A6-3F2896E9414D}" dt="2020-07-03T08:11:00.151" v="21"/>
          <ac:spMkLst>
            <pc:docMk/>
            <pc:sldMk cId="4028095749" sldId="262"/>
            <ac:spMk id="2" creationId="{8CB15CF6-C8E8-4C4E-A853-859A96EB3F44}"/>
          </ac:spMkLst>
        </pc:spChg>
        <pc:spChg chg="del">
          <ac:chgData name="" userId="" providerId="" clId="Web-{E716E952-AA62-4960-88A6-3F2896E9414D}" dt="2020-07-03T08:11:01.151" v="22"/>
          <ac:spMkLst>
            <pc:docMk/>
            <pc:sldMk cId="4028095749" sldId="262"/>
            <ac:spMk id="3" creationId="{5EFF7659-F34A-4626-92A4-433B564460BB}"/>
          </ac:spMkLst>
        </pc:spChg>
        <pc:picChg chg="add del mod">
          <ac:chgData name="" userId="" providerId="" clId="Web-{E716E952-AA62-4960-88A6-3F2896E9414D}" dt="2020-07-03T08:11:18.683" v="28"/>
          <ac:picMkLst>
            <pc:docMk/>
            <pc:sldMk cId="4028095749" sldId="262"/>
            <ac:picMk id="4" creationId="{EC615422-1E9C-4AD5-ACDD-C2620677FB28}"/>
          </ac:picMkLst>
        </pc:picChg>
        <pc:picChg chg="add mod">
          <ac:chgData name="" userId="" providerId="" clId="Web-{E716E952-AA62-4960-88A6-3F2896E9414D}" dt="2020-07-03T08:12:27.199" v="35" actId="1076"/>
          <ac:picMkLst>
            <pc:docMk/>
            <pc:sldMk cId="4028095749" sldId="262"/>
            <ac:picMk id="5" creationId="{E933646D-3FE1-4B4E-9BC3-A601B4B2FE1B}"/>
          </ac:picMkLst>
        </pc:picChg>
      </pc:sldChg>
      <pc:sldChg chg="addSp modSp add replId">
        <pc:chgData name="" userId="" providerId="" clId="Web-{E716E952-AA62-4960-88A6-3F2896E9414D}" dt="2020-07-03T08:23:56.535" v="62" actId="1076"/>
        <pc:sldMkLst>
          <pc:docMk/>
          <pc:sldMk cId="1222489137" sldId="263"/>
        </pc:sldMkLst>
        <pc:picChg chg="add mod">
          <ac:chgData name="" userId="" providerId="" clId="Web-{E716E952-AA62-4960-88A6-3F2896E9414D}" dt="2020-07-03T08:23:56.535" v="62" actId="1076"/>
          <ac:picMkLst>
            <pc:docMk/>
            <pc:sldMk cId="1222489137" sldId="263"/>
            <ac:picMk id="2" creationId="{0E8DF96B-8443-4131-BD5B-83E6EE370AF8}"/>
          </ac:picMkLst>
        </pc:picChg>
      </pc:sldChg>
      <pc:sldChg chg="addSp delSp modSp add replId">
        <pc:chgData name="" userId="" providerId="" clId="Web-{E716E952-AA62-4960-88A6-3F2896E9414D}" dt="2020-07-03T08:35:56.574" v="130"/>
        <pc:sldMkLst>
          <pc:docMk/>
          <pc:sldMk cId="4138972469" sldId="264"/>
        </pc:sldMkLst>
        <pc:picChg chg="add mod">
          <ac:chgData name="" userId="" providerId="" clId="Web-{E716E952-AA62-4960-88A6-3F2896E9414D}" dt="2020-07-03T08:33:18.213" v="117" actId="1076"/>
          <ac:picMkLst>
            <pc:docMk/>
            <pc:sldMk cId="4138972469" sldId="264"/>
            <ac:picMk id="2" creationId="{643AF698-9649-4FE5-B57B-D63B1979621A}"/>
          </ac:picMkLst>
        </pc:picChg>
        <pc:picChg chg="add del mod">
          <ac:chgData name="" userId="" providerId="" clId="Web-{E716E952-AA62-4960-88A6-3F2896E9414D}" dt="2020-07-03T08:30:21.539" v="107"/>
          <ac:picMkLst>
            <pc:docMk/>
            <pc:sldMk cId="4138972469" sldId="264"/>
            <ac:picMk id="4" creationId="{E68811B8-3CC3-4CA8-877A-323AB65BFD9B}"/>
          </ac:picMkLst>
        </pc:picChg>
        <pc:picChg chg="add mod">
          <ac:chgData name="" userId="" providerId="" clId="Web-{E716E952-AA62-4960-88A6-3F2896E9414D}" dt="2020-07-03T08:30:48.899" v="109" actId="1076"/>
          <ac:picMkLst>
            <pc:docMk/>
            <pc:sldMk cId="4138972469" sldId="264"/>
            <ac:picMk id="6" creationId="{E62650C7-5A56-4458-8455-E76C997A3CCA}"/>
          </ac:picMkLst>
        </pc:picChg>
        <pc:picChg chg="add del mod">
          <ac:chgData name="" userId="" providerId="" clId="Web-{E716E952-AA62-4960-88A6-3F2896E9414D}" dt="2020-07-03T08:31:03.102" v="111"/>
          <ac:picMkLst>
            <pc:docMk/>
            <pc:sldMk cId="4138972469" sldId="264"/>
            <ac:picMk id="7" creationId="{4A0B846E-166A-4547-98B8-BB2CD77EFD38}"/>
          </ac:picMkLst>
        </pc:picChg>
        <pc:picChg chg="add del mod">
          <ac:chgData name="" userId="" providerId="" clId="Web-{E716E952-AA62-4960-88A6-3F2896E9414D}" dt="2020-07-03T08:31:16.586" v="113"/>
          <ac:picMkLst>
            <pc:docMk/>
            <pc:sldMk cId="4138972469" sldId="264"/>
            <ac:picMk id="8" creationId="{C2D1065B-AA02-4F3C-A8EE-24D9F33BBE53}"/>
          </ac:picMkLst>
        </pc:picChg>
        <pc:picChg chg="add del mod">
          <ac:chgData name="" userId="" providerId="" clId="Web-{E716E952-AA62-4960-88A6-3F2896E9414D}" dt="2020-07-03T08:32:31.571" v="115"/>
          <ac:picMkLst>
            <pc:docMk/>
            <pc:sldMk cId="4138972469" sldId="264"/>
            <ac:picMk id="9" creationId="{A6C44FF6-5BCE-4315-A5E7-E8AE57AEFDF1}"/>
          </ac:picMkLst>
        </pc:picChg>
        <pc:picChg chg="add del mod">
          <ac:chgData name="" userId="" providerId="" clId="Web-{E716E952-AA62-4960-88A6-3F2896E9414D}" dt="2020-07-03T08:33:30.463" v="118"/>
          <ac:picMkLst>
            <pc:docMk/>
            <pc:sldMk cId="4138972469" sldId="264"/>
            <ac:picMk id="10" creationId="{BE98DEB8-F781-4420-869C-6027B0057F80}"/>
          </ac:picMkLst>
        </pc:picChg>
        <pc:picChg chg="add del mod">
          <ac:chgData name="" userId="" providerId="" clId="Web-{E716E952-AA62-4960-88A6-3F2896E9414D}" dt="2020-07-03T08:33:58.588" v="120"/>
          <ac:picMkLst>
            <pc:docMk/>
            <pc:sldMk cId="4138972469" sldId="264"/>
            <ac:picMk id="11" creationId="{841F9A09-3DEE-4C09-B08A-A9121FFED601}"/>
          </ac:picMkLst>
        </pc:picChg>
        <pc:picChg chg="add del mod">
          <ac:chgData name="" userId="" providerId="" clId="Web-{E716E952-AA62-4960-88A6-3F2896E9414D}" dt="2020-07-03T08:34:18.588" v="122"/>
          <ac:picMkLst>
            <pc:docMk/>
            <pc:sldMk cId="4138972469" sldId="264"/>
            <ac:picMk id="12" creationId="{81A4D22F-643D-48C5-92D0-D5B0437AC444}"/>
          </ac:picMkLst>
        </pc:picChg>
        <pc:picChg chg="add del mod">
          <ac:chgData name="" userId="" providerId="" clId="Web-{E716E952-AA62-4960-88A6-3F2896E9414D}" dt="2020-07-03T08:34:27.229" v="124"/>
          <ac:picMkLst>
            <pc:docMk/>
            <pc:sldMk cId="4138972469" sldId="264"/>
            <ac:picMk id="13" creationId="{AF69045D-7096-4C06-BCF8-40F2AE0935E9}"/>
          </ac:picMkLst>
        </pc:picChg>
        <pc:picChg chg="add del mod">
          <ac:chgData name="" userId="" providerId="" clId="Web-{E716E952-AA62-4960-88A6-3F2896E9414D}" dt="2020-07-03T08:35:18.214" v="126"/>
          <ac:picMkLst>
            <pc:docMk/>
            <pc:sldMk cId="4138972469" sldId="264"/>
            <ac:picMk id="14" creationId="{33F6730C-03AF-4DE2-98BF-D374F114E964}"/>
          </ac:picMkLst>
        </pc:picChg>
        <pc:picChg chg="add del mod">
          <ac:chgData name="" userId="" providerId="" clId="Web-{E716E952-AA62-4960-88A6-3F2896E9414D}" dt="2020-07-03T08:35:48.683" v="128"/>
          <ac:picMkLst>
            <pc:docMk/>
            <pc:sldMk cId="4138972469" sldId="264"/>
            <ac:picMk id="15" creationId="{58664E59-3426-4EE6-A730-06F71CC3BA0B}"/>
          </ac:picMkLst>
        </pc:picChg>
        <pc:picChg chg="add del mod">
          <ac:chgData name="" userId="" providerId="" clId="Web-{E716E952-AA62-4960-88A6-3F2896E9414D}" dt="2020-07-03T08:35:56.574" v="130"/>
          <ac:picMkLst>
            <pc:docMk/>
            <pc:sldMk cId="4138972469" sldId="264"/>
            <ac:picMk id="16" creationId="{00736260-4450-4E92-BFC6-844FE9157FEA}"/>
          </ac:picMkLst>
        </pc:picChg>
      </pc:sldChg>
      <pc:sldChg chg="addSp delSp modSp new">
        <pc:chgData name="" userId="" providerId="" clId="Web-{E716E952-AA62-4960-88A6-3F2896E9414D}" dt="2020-07-03T08:36:16.777" v="134"/>
        <pc:sldMkLst>
          <pc:docMk/>
          <pc:sldMk cId="4027239074" sldId="265"/>
        </pc:sldMkLst>
        <pc:spChg chg="del">
          <ac:chgData name="" userId="" providerId="" clId="Web-{E716E952-AA62-4960-88A6-3F2896E9414D}" dt="2020-07-03T08:28:29.084" v="73"/>
          <ac:spMkLst>
            <pc:docMk/>
            <pc:sldMk cId="4027239074" sldId="265"/>
            <ac:spMk id="2" creationId="{34169F83-21EF-4F65-9872-3C73A73F28F2}"/>
          </ac:spMkLst>
        </pc:spChg>
        <pc:spChg chg="del">
          <ac:chgData name="" userId="" providerId="" clId="Web-{E716E952-AA62-4960-88A6-3F2896E9414D}" dt="2020-07-03T08:28:27.663" v="72"/>
          <ac:spMkLst>
            <pc:docMk/>
            <pc:sldMk cId="4027239074" sldId="265"/>
            <ac:spMk id="3" creationId="{0B9D0406-141D-4CC3-8917-103A27D1BE81}"/>
          </ac:spMkLst>
        </pc:spChg>
        <pc:picChg chg="add mod">
          <ac:chgData name="" userId="" providerId="" clId="Web-{E716E952-AA62-4960-88A6-3F2896E9414D}" dt="2020-07-03T08:29:21.916" v="97" actId="14100"/>
          <ac:picMkLst>
            <pc:docMk/>
            <pc:sldMk cId="4027239074" sldId="265"/>
            <ac:picMk id="4" creationId="{94FAFFE4-0131-4A6D-B497-6291BBBB7CD5}"/>
          </ac:picMkLst>
        </pc:picChg>
        <pc:picChg chg="add mod">
          <ac:chgData name="" userId="" providerId="" clId="Web-{E716E952-AA62-4960-88A6-3F2896E9414D}" dt="2020-07-03T08:29:33.648" v="102" actId="1076"/>
          <ac:picMkLst>
            <pc:docMk/>
            <pc:sldMk cId="4027239074" sldId="265"/>
            <ac:picMk id="6" creationId="{29ADE3EE-E3E7-4754-AC30-59FDFF3867D2}"/>
          </ac:picMkLst>
        </pc:picChg>
        <pc:picChg chg="add mod">
          <ac:chgData name="" userId="" providerId="" clId="Web-{E716E952-AA62-4960-88A6-3F2896E9414D}" dt="2020-07-03T08:29:40.632" v="104" actId="1076"/>
          <ac:picMkLst>
            <pc:docMk/>
            <pc:sldMk cId="4027239074" sldId="265"/>
            <ac:picMk id="8" creationId="{29762B8E-9DB8-45E8-A962-1D02C5044356}"/>
          </ac:picMkLst>
        </pc:picChg>
        <pc:picChg chg="add del mod">
          <ac:chgData name="" userId="" providerId="" clId="Web-{E716E952-AA62-4960-88A6-3F2896E9414D}" dt="2020-07-03T08:36:00.387" v="132"/>
          <ac:picMkLst>
            <pc:docMk/>
            <pc:sldMk cId="4027239074" sldId="265"/>
            <ac:picMk id="9" creationId="{927CFF1A-CFCC-45B3-BA83-7B94B66025F7}"/>
          </ac:picMkLst>
        </pc:picChg>
        <pc:picChg chg="add del mod">
          <ac:chgData name="" userId="" providerId="" clId="Web-{E716E952-AA62-4960-88A6-3F2896E9414D}" dt="2020-07-03T08:36:16.777" v="134"/>
          <ac:picMkLst>
            <pc:docMk/>
            <pc:sldMk cId="4027239074" sldId="265"/>
            <ac:picMk id="10" creationId="{3CEB7DEF-1F3F-4654-8361-9B1E5DBF3B67}"/>
          </ac:picMkLst>
        </pc:picChg>
      </pc:sldChg>
    </pc:docChg>
  </pc:docChgLst>
  <pc:docChgLst>
    <pc:chgData clId="Web-{47FB8024-41A6-40D9-AD6B-A4C3E21EFB34}"/>
    <pc:docChg chg="modSld">
      <pc:chgData name="" userId="" providerId="" clId="Web-{47FB8024-41A6-40D9-AD6B-A4C3E21EFB34}" dt="2020-07-03T07:10:04.409" v="46" actId="1076"/>
      <pc:docMkLst>
        <pc:docMk/>
      </pc:docMkLst>
      <pc:sldChg chg="addSp delSp modSp mod setBg">
        <pc:chgData name="" userId="" providerId="" clId="Web-{47FB8024-41A6-40D9-AD6B-A4C3E21EFB34}" dt="2020-07-03T07:10:04.409" v="46" actId="1076"/>
        <pc:sldMkLst>
          <pc:docMk/>
          <pc:sldMk cId="1351651579" sldId="256"/>
        </pc:sldMkLst>
        <pc:spChg chg="del">
          <ac:chgData name="" userId="" providerId="" clId="Web-{47FB8024-41A6-40D9-AD6B-A4C3E21EFB34}" dt="2020-07-03T07:03:19.498" v="0"/>
          <ac:spMkLst>
            <pc:docMk/>
            <pc:sldMk cId="1351651579" sldId="256"/>
            <ac:spMk id="2" creationId="{00000000-0000-0000-0000-000000000000}"/>
          </ac:spMkLst>
        </pc:spChg>
        <pc:spChg chg="del">
          <ac:chgData name="" userId="" providerId="" clId="Web-{47FB8024-41A6-40D9-AD6B-A4C3E21EFB34}" dt="2020-07-03T07:03:23.467" v="1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" userId="" providerId="" clId="Web-{47FB8024-41A6-40D9-AD6B-A4C3E21EFB34}" dt="2020-07-03T07:10:04.409" v="46" actId="1076"/>
          <ac:spMkLst>
            <pc:docMk/>
            <pc:sldMk cId="1351651579" sldId="256"/>
            <ac:spMk id="4" creationId="{04D158B8-9362-4BF2-882E-C13EA3EF3E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D158B8-9362-4BF2-882E-C13EA3EF3EF0}"/>
              </a:ext>
            </a:extLst>
          </p:cNvPr>
          <p:cNvSpPr txBox="1"/>
          <p:nvPr/>
        </p:nvSpPr>
        <p:spPr>
          <a:xfrm>
            <a:off x="3200400" y="2447925"/>
            <a:ext cx="5848350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8000" dirty="0" err="1">
                <a:solidFill>
                  <a:srgbClr val="00D8FF"/>
                </a:solidFill>
                <a:latin typeface="Consolas"/>
              </a:rPr>
              <a:t>TypeScript</a:t>
            </a:r>
            <a:endParaRPr lang="ru-RU" sz="8000">
              <a:solidFill>
                <a:srgbClr val="00D8F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xmlns="" id="{643AF698-9649-4FE5-B57B-D63B1979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2" y="2057401"/>
            <a:ext cx="2743200" cy="2743200"/>
          </a:xfrm>
          <a:prstGeom prst="rect">
            <a:avLst/>
          </a:prstGeom>
        </p:spPr>
      </p:pic>
      <p:pic>
        <p:nvPicPr>
          <p:cNvPr id="6" name="Рисунок 2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xmlns="" id="{E62650C7-5A56-4458-8455-E76C997A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342" y="2057399"/>
            <a:ext cx="2743200" cy="2743200"/>
          </a:xfrm>
          <a:prstGeom prst="rect">
            <a:avLst/>
          </a:prstGeom>
        </p:spPr>
      </p:pic>
      <p:pic>
        <p:nvPicPr>
          <p:cNvPr id="4" name="Рисунок 4" descr="Изображение выглядит как знак, часы&#10;&#10;Автоматически созданное описание">
            <a:extLst>
              <a:ext uri="{FF2B5EF4-FFF2-40B4-BE49-F238E27FC236}">
                <a16:creationId xmlns:a16="http://schemas.microsoft.com/office/drawing/2014/main" xmlns="" id="{C0715713-18D8-4672-A392-99BE9242E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861581"/>
            <a:ext cx="2743200" cy="17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7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xmlns="" id="{406787F7-34F3-4578-8383-E3660837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20000">
            <a:off x="6863323" y="2541435"/>
            <a:ext cx="962025" cy="962025"/>
          </a:xfrm>
          <a:prstGeom prst="rect">
            <a:avLst/>
          </a:prstGeom>
        </p:spPr>
      </p:pic>
      <p:pic>
        <p:nvPicPr>
          <p:cNvPr id="3" name="Рисунок 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FC6F666A-A6B3-453F-9A9B-0A5B8D721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66"/>
          <a:stretch/>
        </p:blipFill>
        <p:spPr>
          <a:xfrm>
            <a:off x="2675986" y="1777249"/>
            <a:ext cx="4827916" cy="2535220"/>
          </a:xfrm>
          <a:prstGeom prst="rect">
            <a:avLst/>
          </a:prstGeom>
        </p:spPr>
      </p:pic>
      <p:pic>
        <p:nvPicPr>
          <p:cNvPr id="5" name="Рисунок 5" descr="Изображение выглядит как стул&#10;&#10;Автоматически созданное описание">
            <a:extLst>
              <a:ext uri="{FF2B5EF4-FFF2-40B4-BE49-F238E27FC236}">
                <a16:creationId xmlns:a16="http://schemas.microsoft.com/office/drawing/2014/main" xmlns="" id="{B7763C02-CDFF-4BDB-A137-3F2DC619E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05500" y="2605992"/>
            <a:ext cx="2876550" cy="19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5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xmlns="" id="{94CE257F-A4AB-4D99-8638-F51E066F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93" y="245853"/>
            <a:ext cx="6150633" cy="6150633"/>
          </a:xfrm>
          <a:prstGeom prst="rect">
            <a:avLst/>
          </a:prstGeom>
        </p:spPr>
      </p:pic>
      <p:pic>
        <p:nvPicPr>
          <p:cNvPr id="7" name="Рисунок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4EAD6ACE-3298-4D74-B944-64C6FF04E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710" y="721202"/>
            <a:ext cx="1995938" cy="19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знак, рисунок, часы&#10;&#10;Автоматически созданное описание">
            <a:extLst>
              <a:ext uri="{FF2B5EF4-FFF2-40B4-BE49-F238E27FC236}">
                <a16:creationId xmlns:a16="http://schemas.microsoft.com/office/drawing/2014/main" xmlns="" id="{B6FB7A48-50FC-4BF0-B13B-ED1B6273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1966006"/>
            <a:ext cx="11484633" cy="2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5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xmlns="" id="{A429CB02-01DF-4770-8DAB-A55DBEC1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37" y="-243740"/>
            <a:ext cx="7760898" cy="76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2850850" y="2635550"/>
            <a:ext cx="66484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8000" dirty="0" err="1">
                <a:solidFill>
                  <a:srgbClr val="00D8FF"/>
                </a:solidFill>
                <a:latin typeface="Consolas"/>
                <a:cs typeface="Calibri"/>
              </a:rPr>
              <a:t>Basic</a:t>
            </a:r>
            <a:r>
              <a:rPr lang="ru-RU" sz="8000" dirty="0">
                <a:solidFill>
                  <a:srgbClr val="00D8FF"/>
                </a:solidFill>
                <a:latin typeface="Consolas"/>
                <a:cs typeface="Calibri"/>
              </a:rPr>
              <a:t> </a:t>
            </a:r>
            <a:r>
              <a:rPr lang="ru-RU" sz="8000" dirty="0" err="1">
                <a:solidFill>
                  <a:srgbClr val="00D8FF"/>
                </a:solidFill>
                <a:latin typeface="Consolas"/>
                <a:cs typeface="Calibri"/>
              </a:rPr>
              <a:t>types</a:t>
            </a:r>
            <a:endParaRPr lang="ru-RU" sz="8000" dirty="0">
              <a:solidFill>
                <a:srgbClr val="00D8F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4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03E676E9-9DCC-4F60-B574-E1C1AA87C2CC}"/>
              </a:ext>
            </a:extLst>
          </p:cNvPr>
          <p:cNvSpPr/>
          <p:nvPr/>
        </p:nvSpPr>
        <p:spPr>
          <a:xfrm>
            <a:off x="4285999" y="186852"/>
            <a:ext cx="3573519" cy="3573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03E676E9-9DCC-4F60-B574-E1C1AA87C2CC}"/>
              </a:ext>
            </a:extLst>
          </p:cNvPr>
          <p:cNvSpPr/>
          <p:nvPr/>
        </p:nvSpPr>
        <p:spPr>
          <a:xfrm>
            <a:off x="8238227" y="3089488"/>
            <a:ext cx="3573519" cy="3573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33F6D1-2B8A-4DC2-B0FA-03B41AD271CD}"/>
              </a:ext>
            </a:extLst>
          </p:cNvPr>
          <p:cNvSpPr txBox="1"/>
          <p:nvPr/>
        </p:nvSpPr>
        <p:spPr>
          <a:xfrm>
            <a:off x="5555712" y="1619668"/>
            <a:ext cx="103409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000" dirty="0" err="1">
                <a:solidFill>
                  <a:schemeClr val="bg1"/>
                </a:solidFill>
                <a:latin typeface="Consolas"/>
              </a:rPr>
              <a:t>Any</a:t>
            </a:r>
            <a:endParaRPr lang="ru-RU" sz="4000" dirty="0">
              <a:solidFill>
                <a:schemeClr val="bg1"/>
              </a:solidFill>
              <a:latin typeface="Consolas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47829" y="3089488"/>
            <a:ext cx="4145404" cy="3573519"/>
            <a:chOff x="47829" y="3089488"/>
            <a:chExt cx="4145404" cy="3573519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xmlns="" id="{03E676E9-9DCC-4F60-B574-E1C1AA87C2CC}"/>
                </a:ext>
              </a:extLst>
            </p:cNvPr>
            <p:cNvSpPr/>
            <p:nvPr/>
          </p:nvSpPr>
          <p:spPr>
            <a:xfrm>
              <a:off x="333772" y="3089488"/>
              <a:ext cx="3573519" cy="35735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733F6D1-2B8A-4DC2-B0FA-03B41AD271CD}"/>
                </a:ext>
              </a:extLst>
            </p:cNvPr>
            <p:cNvSpPr txBox="1"/>
            <p:nvPr/>
          </p:nvSpPr>
          <p:spPr>
            <a:xfrm>
              <a:off x="47829" y="4446825"/>
              <a:ext cx="4145404" cy="13234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Consolas"/>
                </a:rPr>
                <a:t>Built-in</a:t>
              </a:r>
            </a:p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Consolas"/>
                </a:rPr>
                <a:t>types</a:t>
              </a:r>
              <a:endParaRPr lang="ru-RU" sz="4000" dirty="0">
                <a:solidFill>
                  <a:schemeClr val="bg1"/>
                </a:solidFill>
                <a:latin typeface="Consola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33F6D1-2B8A-4DC2-B0FA-03B41AD271CD}"/>
              </a:ext>
            </a:extLst>
          </p:cNvPr>
          <p:cNvSpPr txBox="1"/>
          <p:nvPr/>
        </p:nvSpPr>
        <p:spPr>
          <a:xfrm>
            <a:off x="7428602" y="4431255"/>
            <a:ext cx="530524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nsolas"/>
              </a:rPr>
              <a:t>User-defined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onsolas"/>
              </a:rPr>
              <a:t>types</a:t>
            </a:r>
            <a:endParaRPr lang="ru-RU" sz="4000" dirty="0">
              <a:solidFill>
                <a:schemeClr val="bg1"/>
              </a:solidFill>
              <a:latin typeface="Consolas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3536830" y="2932981"/>
            <a:ext cx="888521" cy="6211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7844381" y="2778937"/>
            <a:ext cx="888521" cy="6211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32448 -0.42269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24" y="-2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3977609" y="233647"/>
            <a:ext cx="4145404" cy="3573519"/>
            <a:chOff x="47829" y="3089488"/>
            <a:chExt cx="4145404" cy="3573519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xmlns="" id="{03E676E9-9DCC-4F60-B574-E1C1AA87C2CC}"/>
                </a:ext>
              </a:extLst>
            </p:cNvPr>
            <p:cNvSpPr/>
            <p:nvPr/>
          </p:nvSpPr>
          <p:spPr>
            <a:xfrm>
              <a:off x="333772" y="3089488"/>
              <a:ext cx="3573519" cy="35735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733F6D1-2B8A-4DC2-B0FA-03B41AD271CD}"/>
                </a:ext>
              </a:extLst>
            </p:cNvPr>
            <p:cNvSpPr txBox="1"/>
            <p:nvPr/>
          </p:nvSpPr>
          <p:spPr>
            <a:xfrm>
              <a:off x="47829" y="4446825"/>
              <a:ext cx="4145404" cy="13234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Consolas"/>
                </a:rPr>
                <a:t>Built-in</a:t>
              </a:r>
            </a:p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Consolas"/>
                </a:rPr>
                <a:t>types</a:t>
              </a:r>
              <a:endParaRPr lang="ru-RU" sz="4000" dirty="0">
                <a:solidFill>
                  <a:schemeClr val="bg1"/>
                </a:solidFill>
                <a:latin typeface="Consola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71180" y="4079589"/>
            <a:ext cx="240642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>
                <a:solidFill>
                  <a:srgbClr val="00D8FF"/>
                </a:solidFill>
                <a:latin typeface="Consolas" panose="020B0609020204030204" pitchFamily="49" charset="0"/>
              </a:rPr>
              <a:t>Boolean</a:t>
            </a:r>
          </a:p>
          <a:p>
            <a:pPr algn="ctr"/>
            <a:r>
              <a:rPr lang="en-US" sz="4500" dirty="0" smtClean="0">
                <a:solidFill>
                  <a:srgbClr val="00D8FF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4500" dirty="0" smtClean="0">
                <a:solidFill>
                  <a:srgbClr val="00D8FF"/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837071" y="4079589"/>
            <a:ext cx="318889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dirty="0" smtClean="0">
                <a:solidFill>
                  <a:srgbClr val="00D8FF"/>
                </a:solidFill>
                <a:latin typeface="Consolas" panose="020B0609020204030204" pitchFamily="49" charset="0"/>
              </a:rPr>
              <a:t>Void</a:t>
            </a:r>
          </a:p>
          <a:p>
            <a:pPr algn="ctr"/>
            <a:r>
              <a:rPr lang="en-US" sz="4500" dirty="0" smtClean="0">
                <a:solidFill>
                  <a:srgbClr val="00D8FF"/>
                </a:solidFill>
                <a:latin typeface="Consolas" panose="020B0609020204030204" pitchFamily="49" charset="0"/>
              </a:rPr>
              <a:t>Null</a:t>
            </a:r>
          </a:p>
          <a:p>
            <a:pPr algn="ctr"/>
            <a:r>
              <a:rPr lang="en-US" sz="4500" dirty="0" smtClean="0">
                <a:solidFill>
                  <a:srgbClr val="00D8FF"/>
                </a:solidFill>
                <a:latin typeface="Consolas" panose="020B0609020204030204" pitchFamily="49" charset="0"/>
              </a:rPr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200406" y="2097630"/>
            <a:ext cx="976992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Boolean</a:t>
            </a:r>
          </a:p>
          <a:p>
            <a:pPr algn="ctr"/>
            <a:r>
              <a:rPr lang="en-US" sz="8000" dirty="0" smtClean="0">
                <a:solidFill>
                  <a:srgbClr val="F59117"/>
                </a:solidFill>
                <a:latin typeface="Consolas"/>
                <a:cs typeface="Calibri"/>
              </a:rPr>
              <a:t>(boolean)</a:t>
            </a:r>
            <a:endParaRPr lang="ru-RU" sz="8000" dirty="0">
              <a:solidFill>
                <a:srgbClr val="F59117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4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522514" y="2076372"/>
            <a:ext cx="1107077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Number</a:t>
            </a:r>
          </a:p>
          <a:p>
            <a:pPr algn="ctr"/>
            <a:r>
              <a:rPr lang="en-US" sz="8000" dirty="0" smtClean="0">
                <a:solidFill>
                  <a:srgbClr val="F59117"/>
                </a:solidFill>
                <a:latin typeface="Consolas"/>
                <a:cs typeface="Calibri"/>
              </a:rPr>
              <a:t>{ 1_0, 0x, 0b, 0o }</a:t>
            </a:r>
            <a:endParaRPr lang="ru-RU" sz="8000" dirty="0">
              <a:solidFill>
                <a:srgbClr val="00D8F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53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95C4A76A-44E2-479C-A2FE-C23CCB3F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28003"/>
            <a:ext cx="2743200" cy="2743200"/>
          </a:xfrm>
          <a:prstGeom prst="rect">
            <a:avLst/>
          </a:prstGeom>
        </p:spPr>
      </p:pic>
      <p:pic>
        <p:nvPicPr>
          <p:cNvPr id="4" name="Рисунок 4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xmlns="" id="{66730876-7F49-43AB-9DB2-FF5F99C2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135" y="2258683"/>
            <a:ext cx="2355012" cy="23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2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453244" y="2190672"/>
            <a:ext cx="927462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String</a:t>
            </a:r>
          </a:p>
          <a:p>
            <a:pPr algn="ctr"/>
            <a:r>
              <a:rPr lang="en-US" sz="8000" dirty="0" smtClean="0">
                <a:solidFill>
                  <a:srgbClr val="F59117"/>
                </a:solidFill>
                <a:latin typeface="Consolas"/>
                <a:cs typeface="Calibri"/>
              </a:rPr>
              <a:t>`Hello ${world}`</a:t>
            </a:r>
            <a:endParaRPr lang="ru-RU" sz="8000" dirty="0">
              <a:solidFill>
                <a:srgbClr val="00D8F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50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285999" y="186852"/>
            <a:ext cx="3573519" cy="3573519"/>
            <a:chOff x="4285999" y="186852"/>
            <a:chExt cx="3573519" cy="3573519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xmlns="" id="{03E676E9-9DCC-4F60-B574-E1C1AA87C2CC}"/>
                </a:ext>
              </a:extLst>
            </p:cNvPr>
            <p:cNvSpPr/>
            <p:nvPr/>
          </p:nvSpPr>
          <p:spPr>
            <a:xfrm>
              <a:off x="4285999" y="186852"/>
              <a:ext cx="3573519" cy="35735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733F6D1-2B8A-4DC2-B0FA-03B41AD271CD}"/>
                </a:ext>
              </a:extLst>
            </p:cNvPr>
            <p:cNvSpPr txBox="1"/>
            <p:nvPr/>
          </p:nvSpPr>
          <p:spPr>
            <a:xfrm>
              <a:off x="5555712" y="1619668"/>
              <a:ext cx="1034092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4000" dirty="0" err="1">
                  <a:solidFill>
                    <a:prstClr val="white"/>
                  </a:solidFill>
                  <a:latin typeface="Consolas"/>
                </a:rPr>
                <a:t>Any</a:t>
              </a:r>
              <a:endParaRPr lang="ru-RU" sz="4000" dirty="0">
                <a:solidFill>
                  <a:prstClr val="white"/>
                </a:solidFill>
                <a:latin typeface="Consolas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47829" y="3089488"/>
            <a:ext cx="4145404" cy="3573519"/>
            <a:chOff x="47829" y="3089488"/>
            <a:chExt cx="4145404" cy="3573519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xmlns="" id="{03E676E9-9DCC-4F60-B574-E1C1AA87C2CC}"/>
                </a:ext>
              </a:extLst>
            </p:cNvPr>
            <p:cNvSpPr/>
            <p:nvPr/>
          </p:nvSpPr>
          <p:spPr>
            <a:xfrm>
              <a:off x="333772" y="3089488"/>
              <a:ext cx="3573519" cy="35735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733F6D1-2B8A-4DC2-B0FA-03B41AD271CD}"/>
                </a:ext>
              </a:extLst>
            </p:cNvPr>
            <p:cNvSpPr txBox="1"/>
            <p:nvPr/>
          </p:nvSpPr>
          <p:spPr>
            <a:xfrm>
              <a:off x="47829" y="4446825"/>
              <a:ext cx="4145404" cy="13234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 smtClean="0">
                  <a:solidFill>
                    <a:prstClr val="white"/>
                  </a:solidFill>
                  <a:latin typeface="Consolas"/>
                </a:rPr>
                <a:t>Built-in</a:t>
              </a:r>
            </a:p>
            <a:p>
              <a:pPr algn="ctr"/>
              <a:r>
                <a:rPr lang="en-US" sz="4000" dirty="0" smtClean="0">
                  <a:solidFill>
                    <a:prstClr val="white"/>
                  </a:solidFill>
                  <a:latin typeface="Consolas"/>
                </a:rPr>
                <a:t>types</a:t>
              </a:r>
              <a:endParaRPr lang="ru-RU" sz="4000" dirty="0">
                <a:solidFill>
                  <a:prstClr val="white"/>
                </a:solidFill>
                <a:latin typeface="Consolas"/>
              </a:endParaRPr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7428602" y="3089488"/>
            <a:ext cx="5305244" cy="3573519"/>
            <a:chOff x="7428602" y="3089488"/>
            <a:chExt cx="5305244" cy="3573519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xmlns="" id="{03E676E9-9DCC-4F60-B574-E1C1AA87C2CC}"/>
                </a:ext>
              </a:extLst>
            </p:cNvPr>
            <p:cNvSpPr/>
            <p:nvPr/>
          </p:nvSpPr>
          <p:spPr>
            <a:xfrm>
              <a:off x="8238227" y="3089488"/>
              <a:ext cx="3573519" cy="35735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733F6D1-2B8A-4DC2-B0FA-03B41AD271CD}"/>
                </a:ext>
              </a:extLst>
            </p:cNvPr>
            <p:cNvSpPr txBox="1"/>
            <p:nvPr/>
          </p:nvSpPr>
          <p:spPr>
            <a:xfrm>
              <a:off x="7428602" y="4431255"/>
              <a:ext cx="5305244" cy="13234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 smtClean="0">
                  <a:solidFill>
                    <a:prstClr val="white"/>
                  </a:solidFill>
                  <a:latin typeface="Consolas"/>
                </a:rPr>
                <a:t>User-defined</a:t>
              </a:r>
            </a:p>
            <a:p>
              <a:pPr algn="ctr"/>
              <a:r>
                <a:rPr lang="en-US" sz="4000" dirty="0" smtClean="0">
                  <a:solidFill>
                    <a:prstClr val="white"/>
                  </a:solidFill>
                  <a:latin typeface="Consolas"/>
                </a:rPr>
                <a:t>types</a:t>
              </a:r>
              <a:endParaRPr lang="ru-RU" sz="4000" dirty="0">
                <a:solidFill>
                  <a:prstClr val="white"/>
                </a:solidFill>
                <a:latin typeface="Consolas"/>
              </a:endParaRPr>
            </a:p>
          </p:txBody>
        </p:sp>
      </p:grpSp>
      <p:cxnSp>
        <p:nvCxnSpPr>
          <p:cNvPr id="3" name="Прямая соединительная линия 2"/>
          <p:cNvCxnSpPr/>
          <p:nvPr/>
        </p:nvCxnSpPr>
        <p:spPr>
          <a:xfrm flipV="1">
            <a:off x="3536830" y="2932981"/>
            <a:ext cx="888521" cy="6211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7844381" y="2778937"/>
            <a:ext cx="888521" cy="6211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32422 -0.42593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1" y="-2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7637" y="4743035"/>
            <a:ext cx="103394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solidFill>
                  <a:srgbClr val="00D8FF"/>
                </a:solidFill>
                <a:latin typeface="Consolas" panose="020B0609020204030204" pitchFamily="49" charset="0"/>
              </a:rPr>
              <a:t>Array, Enum, Class, Interface</a:t>
            </a:r>
            <a:endParaRPr lang="en-US" sz="4800" dirty="0">
              <a:solidFill>
                <a:prstClr val="black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684742" y="220164"/>
            <a:ext cx="5305244" cy="3573519"/>
            <a:chOff x="7428602" y="3089488"/>
            <a:chExt cx="5305244" cy="3573519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xmlns="" id="{03E676E9-9DCC-4F60-B574-E1C1AA87C2CC}"/>
                </a:ext>
              </a:extLst>
            </p:cNvPr>
            <p:cNvSpPr/>
            <p:nvPr/>
          </p:nvSpPr>
          <p:spPr>
            <a:xfrm>
              <a:off x="8238227" y="3089488"/>
              <a:ext cx="3573519" cy="35735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733F6D1-2B8A-4DC2-B0FA-03B41AD271CD}"/>
                </a:ext>
              </a:extLst>
            </p:cNvPr>
            <p:cNvSpPr txBox="1"/>
            <p:nvPr/>
          </p:nvSpPr>
          <p:spPr>
            <a:xfrm>
              <a:off x="7428602" y="4431255"/>
              <a:ext cx="5305244" cy="13234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 smtClean="0">
                  <a:solidFill>
                    <a:prstClr val="white"/>
                  </a:solidFill>
                  <a:latin typeface="Consolas"/>
                </a:rPr>
                <a:t>User-defined</a:t>
              </a:r>
            </a:p>
            <a:p>
              <a:pPr algn="ctr"/>
              <a:r>
                <a:rPr lang="en-US" sz="4000" dirty="0" smtClean="0">
                  <a:solidFill>
                    <a:prstClr val="white"/>
                  </a:solidFill>
                  <a:latin typeface="Consolas"/>
                </a:rPr>
                <a:t>types</a:t>
              </a:r>
              <a:endParaRPr lang="ru-RU" sz="4000" dirty="0">
                <a:solidFill>
                  <a:prstClr val="white"/>
                </a:solidFill>
                <a:latin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83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46957" y="2533572"/>
            <a:ext cx="1181644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Array</a:t>
            </a:r>
          </a:p>
          <a:p>
            <a:pPr algn="ctr"/>
            <a:r>
              <a:rPr lang="en-US" sz="8000" dirty="0" smtClean="0">
                <a:solidFill>
                  <a:srgbClr val="F59117"/>
                </a:solidFill>
                <a:latin typeface="Consolas"/>
                <a:cs typeface="Calibri"/>
              </a:rPr>
              <a:t>type[] Array&lt;type&gt;</a:t>
            </a:r>
            <a:endParaRPr lang="ru-RU" sz="8000" dirty="0">
              <a:solidFill>
                <a:srgbClr val="00D8F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6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881743" y="2353957"/>
            <a:ext cx="1018902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Tuple</a:t>
            </a:r>
          </a:p>
          <a:p>
            <a:pPr algn="ctr"/>
            <a:r>
              <a:rPr lang="en-US" sz="8000" dirty="0">
                <a:solidFill>
                  <a:srgbClr val="F59117"/>
                </a:solidFill>
                <a:latin typeface="Consolas"/>
                <a:cs typeface="Calibri"/>
              </a:rPr>
              <a:t>r</a:t>
            </a:r>
            <a:r>
              <a:rPr lang="en-US" sz="8000" dirty="0" smtClean="0">
                <a:solidFill>
                  <a:srgbClr val="F59117"/>
                </a:solidFill>
                <a:latin typeface="Consolas"/>
                <a:cs typeface="Calibri"/>
              </a:rPr>
              <a:t>eadonly [T1, T2]</a:t>
            </a:r>
            <a:endParaRPr lang="ru-RU" sz="8000" dirty="0">
              <a:solidFill>
                <a:srgbClr val="00D8F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-1954924" y="2894065"/>
            <a:ext cx="12192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 smtClean="0">
                <a:solidFill>
                  <a:srgbClr val="BF4141"/>
                </a:solidFill>
                <a:latin typeface="Consolas"/>
                <a:cs typeface="Calibri"/>
              </a:rPr>
              <a:t>Number type</a:t>
            </a:r>
            <a:endParaRPr lang="en-US" sz="8000" dirty="0" smtClean="0">
              <a:solidFill>
                <a:srgbClr val="00D8FF"/>
              </a:solidFill>
              <a:latin typeface="Consolas"/>
              <a:cs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80263" y="2883558"/>
            <a:ext cx="24416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>
                <a:solidFill>
                  <a:srgbClr val="00D8FF"/>
                </a:solidFill>
                <a:latin typeface="Consolas"/>
                <a:cs typeface="Calibri"/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17938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2211 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2572520" y="257738"/>
            <a:ext cx="10189029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BF4141"/>
                </a:solidFill>
                <a:latin typeface="Consolas"/>
                <a:cs typeface="Calibri"/>
              </a:rPr>
              <a:t>enum </a:t>
            </a:r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Colors {</a:t>
            </a:r>
          </a:p>
          <a:p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		R = </a:t>
            </a:r>
            <a:r>
              <a:rPr lang="en-US" sz="8000" dirty="0" smtClean="0">
                <a:solidFill>
                  <a:srgbClr val="F59117"/>
                </a:solidFill>
                <a:latin typeface="Consolas"/>
                <a:cs typeface="Calibri"/>
              </a:rPr>
              <a:t>1,</a:t>
            </a:r>
          </a:p>
          <a:p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		G = </a:t>
            </a:r>
            <a:r>
              <a:rPr lang="en-US" sz="8000" dirty="0" smtClean="0">
                <a:solidFill>
                  <a:srgbClr val="999999"/>
                </a:solidFill>
                <a:latin typeface="Consolas"/>
                <a:cs typeface="Calibri"/>
              </a:rPr>
              <a:t>2,</a:t>
            </a:r>
          </a:p>
          <a:p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		B = </a:t>
            </a:r>
            <a:r>
              <a:rPr lang="en-US" sz="8000" dirty="0" smtClean="0">
                <a:solidFill>
                  <a:srgbClr val="999999"/>
                </a:solidFill>
                <a:latin typeface="Consolas"/>
                <a:cs typeface="Calibri"/>
              </a:rPr>
              <a:t>3</a:t>
            </a:r>
            <a:endParaRPr lang="en-US" sz="8000" dirty="0">
              <a:solidFill>
                <a:srgbClr val="999999"/>
              </a:solidFill>
              <a:latin typeface="Consolas"/>
              <a:cs typeface="Calibri"/>
            </a:endParaRPr>
          </a:p>
          <a:p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}</a:t>
            </a:r>
            <a:endParaRPr lang="ru-RU" sz="8000" dirty="0">
              <a:solidFill>
                <a:srgbClr val="BF414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4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-1198179" y="2757431"/>
            <a:ext cx="12192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 smtClean="0">
                <a:solidFill>
                  <a:srgbClr val="BF4141"/>
                </a:solidFill>
                <a:latin typeface="Consolas"/>
                <a:cs typeface="Calibri"/>
              </a:rPr>
              <a:t>String type</a:t>
            </a:r>
            <a:endParaRPr lang="en-US" sz="8000" dirty="0" smtClean="0">
              <a:solidFill>
                <a:srgbClr val="00D8FF"/>
              </a:solidFill>
              <a:latin typeface="Consolas"/>
              <a:cs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448373" y="2792682"/>
            <a:ext cx="24416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>
                <a:solidFill>
                  <a:srgbClr val="00D8FF"/>
                </a:solidFill>
                <a:latin typeface="Consolas"/>
                <a:cs typeface="Calibri"/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29620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692420" y="274067"/>
            <a:ext cx="10189029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dirty="0" smtClean="0">
                <a:solidFill>
                  <a:srgbClr val="BF4141"/>
                </a:solidFill>
                <a:latin typeface="Consolas"/>
                <a:cs typeface="Calibri"/>
              </a:rPr>
              <a:t>enum </a:t>
            </a:r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Colors {</a:t>
            </a:r>
          </a:p>
          <a:p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		R = </a:t>
            </a:r>
            <a:r>
              <a:rPr lang="en-US" sz="8000" dirty="0" smtClean="0">
                <a:solidFill>
                  <a:srgbClr val="F59117"/>
                </a:solidFill>
                <a:latin typeface="Consolas"/>
                <a:cs typeface="Calibri"/>
              </a:rPr>
              <a:t>‘Red’,</a:t>
            </a:r>
          </a:p>
          <a:p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		G =</a:t>
            </a:r>
            <a:endParaRPr lang="en-US" sz="8000" dirty="0" smtClean="0">
              <a:solidFill>
                <a:srgbClr val="F59117"/>
              </a:solidFill>
              <a:latin typeface="Consolas"/>
              <a:cs typeface="Calibri"/>
            </a:endParaRPr>
          </a:p>
          <a:p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		B = </a:t>
            </a:r>
            <a:r>
              <a:rPr lang="en-US" sz="8000" dirty="0" smtClean="0">
                <a:solidFill>
                  <a:srgbClr val="F59117"/>
                </a:solidFill>
                <a:latin typeface="Consolas"/>
                <a:cs typeface="Calibri"/>
              </a:rPr>
              <a:t>‘Blue’</a:t>
            </a:r>
            <a:endParaRPr lang="en-US" sz="8000" dirty="0" smtClean="0">
              <a:solidFill>
                <a:srgbClr val="999999"/>
              </a:solidFill>
              <a:latin typeface="Consolas"/>
              <a:cs typeface="Calibri"/>
            </a:endParaRPr>
          </a:p>
          <a:p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}</a:t>
            </a:r>
            <a:endParaRPr lang="ru-RU" sz="8000" dirty="0">
              <a:solidFill>
                <a:srgbClr val="BF4141"/>
              </a:solidFill>
              <a:latin typeface="Consolas"/>
              <a:cs typeface="Calibri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85991" y="2667267"/>
            <a:ext cx="131318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>
                <a:solidFill>
                  <a:srgbClr val="F59117"/>
                </a:solidFill>
                <a:latin typeface="Consolas"/>
                <a:cs typeface="Calibri"/>
              </a:rPr>
              <a:t>1,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87583" y="2736279"/>
            <a:ext cx="46987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>
                <a:solidFill>
                  <a:srgbClr val="F59117"/>
                </a:solidFill>
                <a:latin typeface="Consolas"/>
                <a:cs typeface="Calibri"/>
              </a:rPr>
              <a:t>‘Green</a:t>
            </a:r>
            <a:r>
              <a:rPr lang="en-US" sz="8000" dirty="0">
                <a:solidFill>
                  <a:srgbClr val="F59117"/>
                </a:solidFill>
                <a:latin typeface="Consolas"/>
                <a:cs typeface="Calibri"/>
              </a:rPr>
              <a:t>’,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0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46957" y="2533572"/>
            <a:ext cx="1181644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Reverse mapping</a:t>
            </a:r>
            <a:endParaRPr lang="ru-RU" sz="8000" dirty="0">
              <a:solidFill>
                <a:srgbClr val="00D8F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5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81DC1A7B-2B0C-47E5-A6F1-FCCAC192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777" y="892833"/>
            <a:ext cx="1607389" cy="1607389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xmlns="" id="{B0D009A0-57C3-4D4D-B1D0-6B70F709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16" y="823147"/>
            <a:ext cx="1823050" cy="2034312"/>
          </a:xfrm>
          <a:prstGeom prst="rect">
            <a:avLst/>
          </a:prstGeom>
        </p:spPr>
      </p:pic>
      <p:pic>
        <p:nvPicPr>
          <p:cNvPr id="6" name="Рисунок 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8B4C1875-E39D-477D-84F6-3749F436D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205" y="3984325"/>
            <a:ext cx="1996836" cy="2239274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xmlns="" id="{E8BB2BAD-B852-4F51-B94F-087CF7656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264" y="3441940"/>
            <a:ext cx="1587698" cy="2691442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914ACEFC-461A-48C0-97AB-D2477D2D8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664" y="3862413"/>
            <a:ext cx="2743200" cy="1030986"/>
          </a:xfrm>
          <a:prstGeom prst="rect">
            <a:avLst/>
          </a:prstGeom>
        </p:spPr>
      </p:pic>
      <p:pic>
        <p:nvPicPr>
          <p:cNvPr id="13" name="Рисунок 13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xmlns="" id="{0FD59164-34BB-4E4F-94CD-FFC9E1E9D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4513" y="1085097"/>
            <a:ext cx="2053087" cy="20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64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xmlns="" id="{94CE257F-A4AB-4D99-8638-F51E066F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14" y="2137910"/>
            <a:ext cx="3180273" cy="3180273"/>
          </a:xfrm>
          <a:prstGeom prst="rect">
            <a:avLst/>
          </a:prstGeom>
        </p:spPr>
      </p:pic>
      <p:pic>
        <p:nvPicPr>
          <p:cNvPr id="9" name="Рисунок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4EAD6ACE-3298-4D74-B944-64C6FF04E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58" y="2165272"/>
            <a:ext cx="3125548" cy="312554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807787" y="2902227"/>
            <a:ext cx="2458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dirty="0" smtClean="0">
                <a:solidFill>
                  <a:srgbClr val="BF4141"/>
                </a:solidFill>
                <a:latin typeface="Consolas"/>
                <a:cs typeface="Calibri"/>
              </a:rPr>
              <a:t>Any</a:t>
            </a:r>
            <a:endParaRPr lang="ru-RU" sz="8000" dirty="0">
              <a:solidFill>
                <a:srgbClr val="BF4141"/>
              </a:solidFill>
              <a:latin typeface="Consolas"/>
              <a:cs typeface="Calibri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71704" y="2902226"/>
            <a:ext cx="187743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0" dirty="0" smtClean="0">
                <a:solidFill>
                  <a:srgbClr val="BF4141"/>
                </a:solidFill>
                <a:latin typeface="Consolas"/>
                <a:cs typeface="Calibri"/>
              </a:rPr>
              <a:t>===</a:t>
            </a:r>
            <a:endParaRPr lang="ru-RU" sz="8000" dirty="0">
              <a:solidFill>
                <a:srgbClr val="BF414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3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-0.26758 -0.3067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-1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4EAD6ACE-3298-4D74-B944-64C6FF04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758" y="2165272"/>
            <a:ext cx="3125548" cy="31255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1158814" y="710547"/>
            <a:ext cx="3180273" cy="4607636"/>
            <a:chOff x="1158814" y="710547"/>
            <a:chExt cx="3180273" cy="4607636"/>
          </a:xfrm>
        </p:grpSpPr>
        <p:pic>
          <p:nvPicPr>
            <p:cNvPr id="8" name="Рисунок 2" descr="Изображение выглядит как знак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94CE257F-A4AB-4D99-8638-F51E066F3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8814" y="2137910"/>
              <a:ext cx="3180273" cy="3180273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1519686" y="710547"/>
              <a:ext cx="245852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rgbClr val="BF4141"/>
                  </a:solidFill>
                  <a:latin typeface="Consolas"/>
                  <a:cs typeface="Calibri"/>
                </a:rPr>
                <a:t>Any</a:t>
              </a:r>
              <a:endParaRPr lang="ru-RU" sz="8000" dirty="0">
                <a:solidFill>
                  <a:srgbClr val="BF4141"/>
                </a:solidFill>
                <a:latin typeface="Consolas"/>
                <a:cs typeface="Calibri"/>
              </a:endParaRPr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5171704" y="2902226"/>
            <a:ext cx="187743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 smtClean="0">
                <a:solidFill>
                  <a:srgbClr val="BF4141"/>
                </a:solidFill>
                <a:latin typeface="Consolas"/>
                <a:cs typeface="Calibri"/>
              </a:rPr>
              <a:t>===</a:t>
            </a:r>
            <a:endParaRPr lang="ru-RU" sz="8000" dirty="0">
              <a:solidFill>
                <a:srgbClr val="BF414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-0.14701 0.29167 C -0.1776 0.35741 -0.22357 0.39282 -0.27175 0.39282 C -0.32656 0.39282 -0.37044 0.35741 -0.40104 0.29167 L -0.54792 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96" y="19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14662 -0.2912 C 0.17708 -0.35694 0.22305 -0.39213 0.27109 -0.39213 C 0.32591 -0.39213 0.36979 -0.35694 0.40026 -0.2912 L 0.54701 -3.33333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46957" y="2533572"/>
            <a:ext cx="1181644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object </a:t>
            </a:r>
            <a:r>
              <a:rPr lang="en-US" sz="8000" dirty="0" smtClean="0">
                <a:solidFill>
                  <a:srgbClr val="BF4141"/>
                </a:solidFill>
                <a:latin typeface="Consolas"/>
                <a:cs typeface="Calibri"/>
              </a:rPr>
              <a:t>!==</a:t>
            </a:r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 any</a:t>
            </a:r>
            <a:endParaRPr lang="ru-RU" sz="8000" dirty="0">
              <a:solidFill>
                <a:srgbClr val="00D8F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1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-577970" y="2179890"/>
            <a:ext cx="1320704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Void</a:t>
            </a:r>
          </a:p>
          <a:p>
            <a:pPr algn="ctr"/>
            <a:r>
              <a:rPr lang="en-US" sz="8000" dirty="0" smtClean="0">
                <a:solidFill>
                  <a:srgbClr val="F59117"/>
                </a:solidFill>
                <a:latin typeface="Consolas"/>
                <a:cs typeface="Calibri"/>
              </a:rPr>
              <a:t>(</a:t>
            </a:r>
            <a:r>
              <a:rPr lang="en-US" sz="8000" dirty="0">
                <a:solidFill>
                  <a:srgbClr val="F59117"/>
                </a:solidFill>
                <a:latin typeface="Consolas"/>
                <a:cs typeface="Calibri"/>
              </a:rPr>
              <a:t>void !== </a:t>
            </a:r>
            <a:r>
              <a:rPr lang="en-US" sz="8000" dirty="0" smtClean="0">
                <a:solidFill>
                  <a:srgbClr val="F59117"/>
                </a:solidFill>
                <a:latin typeface="Consolas"/>
                <a:cs typeface="Calibri"/>
              </a:rPr>
              <a:t>any)</a:t>
            </a:r>
          </a:p>
        </p:txBody>
      </p:sp>
    </p:spTree>
    <p:extLst>
      <p:ext uri="{BB962C8B-B14F-4D97-AF65-F5344CB8AC3E}">
        <p14:creationId xmlns:p14="http://schemas.microsoft.com/office/powerpoint/2010/main" val="31578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-316713" y="2767719"/>
            <a:ext cx="1320704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 smtClean="0">
                <a:solidFill>
                  <a:srgbClr val="00D8FF"/>
                </a:solidFill>
                <a:latin typeface="Consolas"/>
                <a:cs typeface="Calibri"/>
              </a:rPr>
              <a:t>Null and Undefined</a:t>
            </a:r>
            <a:endParaRPr lang="en-US" sz="8000" dirty="0" smtClean="0">
              <a:solidFill>
                <a:srgbClr val="F59117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4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392757" y="279663"/>
            <a:ext cx="10084371" cy="5972510"/>
            <a:chOff x="1392757" y="279663"/>
            <a:chExt cx="10084371" cy="5972510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4277342" y="2594233"/>
              <a:ext cx="897145" cy="97529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Группа 10"/>
            <p:cNvGrpSpPr/>
            <p:nvPr/>
          </p:nvGrpSpPr>
          <p:grpSpPr>
            <a:xfrm>
              <a:off x="1392757" y="3561465"/>
              <a:ext cx="4145404" cy="2690708"/>
              <a:chOff x="2047501" y="3756769"/>
              <a:chExt cx="4145404" cy="2690708"/>
            </a:xfrm>
          </p:grpSpPr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xmlns="" id="{03E676E9-9DCC-4F60-B574-E1C1AA87C2CC}"/>
                  </a:ext>
                </a:extLst>
              </p:cNvPr>
              <p:cNvSpPr/>
              <p:nvPr/>
            </p:nvSpPr>
            <p:spPr>
              <a:xfrm>
                <a:off x="2774849" y="3756769"/>
                <a:ext cx="2690708" cy="2690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A733F6D1-2B8A-4DC2-B0FA-03B41AD271CD}"/>
                  </a:ext>
                </a:extLst>
              </p:cNvPr>
              <p:cNvSpPr txBox="1"/>
              <p:nvPr/>
            </p:nvSpPr>
            <p:spPr>
              <a:xfrm>
                <a:off x="2047501" y="4748180"/>
                <a:ext cx="4145404" cy="7078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Consolas"/>
                  </a:rPr>
                  <a:t>Undefined</a:t>
                </a:r>
                <a:endParaRPr lang="ru-RU" sz="4000" dirty="0">
                  <a:solidFill>
                    <a:schemeClr val="bg1"/>
                  </a:solidFill>
                  <a:latin typeface="Consolas"/>
                </a:endParaRPr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4271104" y="279663"/>
              <a:ext cx="4145404" cy="2690708"/>
              <a:chOff x="2047501" y="3756769"/>
              <a:chExt cx="4145404" cy="2690708"/>
            </a:xfrm>
          </p:grpSpPr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xmlns="" id="{03E676E9-9DCC-4F60-B574-E1C1AA87C2CC}"/>
                  </a:ext>
                </a:extLst>
              </p:cNvPr>
              <p:cNvSpPr/>
              <p:nvPr/>
            </p:nvSpPr>
            <p:spPr>
              <a:xfrm>
                <a:off x="2774849" y="3756769"/>
                <a:ext cx="2690708" cy="2690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A733F6D1-2B8A-4DC2-B0FA-03B41AD271CD}"/>
                  </a:ext>
                </a:extLst>
              </p:cNvPr>
              <p:cNvSpPr txBox="1"/>
              <p:nvPr/>
            </p:nvSpPr>
            <p:spPr>
              <a:xfrm>
                <a:off x="2047501" y="4748180"/>
                <a:ext cx="4145404" cy="7078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Consolas"/>
                  </a:rPr>
                  <a:t>Type</a:t>
                </a:r>
                <a:endParaRPr lang="ru-RU" sz="4000" dirty="0">
                  <a:solidFill>
                    <a:schemeClr val="bg1"/>
                  </a:solidFill>
                  <a:latin typeface="Consolas"/>
                </a:endParaRPr>
              </a:p>
            </p:txBody>
          </p:sp>
        </p:grpSp>
        <p:grpSp>
          <p:nvGrpSpPr>
            <p:cNvPr id="15" name="Группа 14"/>
            <p:cNvGrpSpPr/>
            <p:nvPr/>
          </p:nvGrpSpPr>
          <p:grpSpPr>
            <a:xfrm>
              <a:off x="7331724" y="3551053"/>
              <a:ext cx="4145404" cy="2690708"/>
              <a:chOff x="2047501" y="3756769"/>
              <a:chExt cx="4145404" cy="2690708"/>
            </a:xfrm>
          </p:grpSpPr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xmlns="" id="{03E676E9-9DCC-4F60-B574-E1C1AA87C2CC}"/>
                  </a:ext>
                </a:extLst>
              </p:cNvPr>
              <p:cNvSpPr/>
              <p:nvPr/>
            </p:nvSpPr>
            <p:spPr>
              <a:xfrm>
                <a:off x="2774849" y="3756769"/>
                <a:ext cx="2690708" cy="2690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733F6D1-2B8A-4DC2-B0FA-03B41AD271CD}"/>
                  </a:ext>
                </a:extLst>
              </p:cNvPr>
              <p:cNvSpPr txBox="1"/>
              <p:nvPr/>
            </p:nvSpPr>
            <p:spPr>
              <a:xfrm>
                <a:off x="2047501" y="4748180"/>
                <a:ext cx="4145404" cy="7078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Consolas"/>
                  </a:rPr>
                  <a:t>Null</a:t>
                </a:r>
                <a:endParaRPr lang="ru-RU" sz="4000" dirty="0">
                  <a:solidFill>
                    <a:schemeClr val="bg1"/>
                  </a:solidFill>
                  <a:latin typeface="Consolas"/>
                </a:endParaRPr>
              </a:p>
            </p:txBody>
          </p:sp>
        </p:grpSp>
        <p:cxnSp>
          <p:nvCxnSpPr>
            <p:cNvPr id="19" name="Прямая соединительная линия 18"/>
            <p:cNvCxnSpPr/>
            <p:nvPr/>
          </p:nvCxnSpPr>
          <p:spPr>
            <a:xfrm flipH="1" flipV="1">
              <a:off x="7511953" y="2559642"/>
              <a:ext cx="963235" cy="96488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Прямоугольник 22"/>
          <p:cNvSpPr/>
          <p:nvPr/>
        </p:nvSpPr>
        <p:spPr>
          <a:xfrm>
            <a:off x="158366" y="1095095"/>
            <a:ext cx="5262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BF4141"/>
                </a:solidFill>
                <a:latin typeface="Consolas" panose="020B0609020204030204" pitchFamily="49" charset="0"/>
              </a:rPr>
              <a:t>--strictNullChecks</a:t>
            </a:r>
            <a:endParaRPr lang="en-US" sz="4000" dirty="0">
              <a:solidFill>
                <a:srgbClr val="BF414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8810425" y="2517602"/>
            <a:ext cx="1183128" cy="11211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5495154" y="2562706"/>
            <a:ext cx="1183128" cy="11211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0.10938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-523747" y="3017885"/>
            <a:ext cx="1320704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Optional arg === type | undefined</a:t>
            </a:r>
            <a:endParaRPr lang="en-US" sz="5000" dirty="0" smtClean="0">
              <a:solidFill>
                <a:srgbClr val="F59117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-532374" y="2603817"/>
            <a:ext cx="1320704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Never</a:t>
            </a:r>
          </a:p>
          <a:p>
            <a:pPr algn="ctr"/>
            <a:r>
              <a:rPr lang="en-US" sz="5000" dirty="0" smtClean="0">
                <a:solidFill>
                  <a:srgbClr val="F59117"/>
                </a:solidFill>
                <a:latin typeface="Consolas"/>
                <a:cs typeface="Calibri"/>
              </a:rPr>
              <a:t>{</a:t>
            </a:r>
            <a:r>
              <a:rPr lang="en-US" sz="5000" dirty="0">
                <a:solidFill>
                  <a:srgbClr val="F59117"/>
                </a:solidFill>
                <a:latin typeface="Consolas"/>
                <a:cs typeface="Calibri"/>
              </a:rPr>
              <a:t>Error, while (true</a:t>
            </a:r>
            <a:r>
              <a:rPr lang="en-US" sz="5000" dirty="0" smtClean="0">
                <a:solidFill>
                  <a:srgbClr val="F59117"/>
                </a:solidFill>
                <a:latin typeface="Consolas"/>
                <a:cs typeface="Calibri"/>
              </a:rPr>
              <a:t>), unreachable}</a:t>
            </a:r>
          </a:p>
        </p:txBody>
      </p:sp>
    </p:spTree>
    <p:extLst>
      <p:ext uri="{BB962C8B-B14F-4D97-AF65-F5344CB8AC3E}">
        <p14:creationId xmlns:p14="http://schemas.microsoft.com/office/powerpoint/2010/main" val="16128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-523747" y="3017885"/>
            <a:ext cx="1320704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Void </a:t>
            </a:r>
            <a:r>
              <a:rPr lang="en-US" sz="5000" dirty="0" smtClean="0">
                <a:solidFill>
                  <a:srgbClr val="BF4141"/>
                </a:solidFill>
                <a:latin typeface="Consolas"/>
                <a:cs typeface="Calibri"/>
              </a:rPr>
              <a:t>vs</a:t>
            </a:r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 Never</a:t>
            </a:r>
            <a:endParaRPr lang="en-US" sz="5000" dirty="0" smtClean="0">
              <a:solidFill>
                <a:srgbClr val="F59117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6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2757343" y="216150"/>
            <a:ext cx="6164946" cy="6383026"/>
            <a:chOff x="2602068" y="276535"/>
            <a:chExt cx="6164946" cy="6383026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2602068" y="276535"/>
              <a:ext cx="3038217" cy="1972053"/>
              <a:chOff x="3727331" y="1994163"/>
              <a:chExt cx="4145404" cy="2690708"/>
            </a:xfrm>
          </p:grpSpPr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xmlns="" id="{03E676E9-9DCC-4F60-B574-E1C1AA87C2CC}"/>
                  </a:ext>
                </a:extLst>
              </p:cNvPr>
              <p:cNvSpPr/>
              <p:nvPr/>
            </p:nvSpPr>
            <p:spPr>
              <a:xfrm>
                <a:off x="4394295" y="1994163"/>
                <a:ext cx="2690708" cy="2690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733F6D1-2B8A-4DC2-B0FA-03B41AD271CD}"/>
                  </a:ext>
                </a:extLst>
              </p:cNvPr>
              <p:cNvSpPr txBox="1"/>
              <p:nvPr/>
            </p:nvSpPr>
            <p:spPr>
              <a:xfrm>
                <a:off x="3727331" y="2961573"/>
                <a:ext cx="4145404" cy="7558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3000" dirty="0" smtClean="0">
                    <a:solidFill>
                      <a:schemeClr val="bg1"/>
                    </a:solidFill>
                    <a:latin typeface="Consolas"/>
                  </a:rPr>
                  <a:t>any</a:t>
                </a:r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5728797" y="276535"/>
              <a:ext cx="3038217" cy="1972053"/>
              <a:chOff x="3727331" y="1994163"/>
              <a:chExt cx="4145404" cy="2690708"/>
            </a:xfrm>
          </p:grpSpPr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xmlns="" id="{03E676E9-9DCC-4F60-B574-E1C1AA87C2CC}"/>
                  </a:ext>
                </a:extLst>
              </p:cNvPr>
              <p:cNvSpPr/>
              <p:nvPr/>
            </p:nvSpPr>
            <p:spPr>
              <a:xfrm>
                <a:off x="4394295" y="1994163"/>
                <a:ext cx="2690708" cy="2690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A733F6D1-2B8A-4DC2-B0FA-03B41AD271CD}"/>
                  </a:ext>
                </a:extLst>
              </p:cNvPr>
              <p:cNvSpPr txBox="1"/>
              <p:nvPr/>
            </p:nvSpPr>
            <p:spPr>
              <a:xfrm>
                <a:off x="3727331" y="2961573"/>
                <a:ext cx="4145404" cy="79787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Consolas"/>
                  </a:rPr>
                  <a:t>unknown</a:t>
                </a:r>
                <a:endParaRPr lang="en-US" sz="3200" dirty="0"/>
              </a:p>
            </p:txBody>
          </p:sp>
        </p:grpSp>
        <p:grpSp>
          <p:nvGrpSpPr>
            <p:cNvPr id="15" name="Группа 14"/>
            <p:cNvGrpSpPr/>
            <p:nvPr/>
          </p:nvGrpSpPr>
          <p:grpSpPr>
            <a:xfrm>
              <a:off x="4223794" y="2360941"/>
              <a:ext cx="3038217" cy="1972053"/>
              <a:chOff x="3727331" y="1994163"/>
              <a:chExt cx="4145404" cy="2690708"/>
            </a:xfrm>
          </p:grpSpPr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xmlns="" id="{03E676E9-9DCC-4F60-B574-E1C1AA87C2CC}"/>
                  </a:ext>
                </a:extLst>
              </p:cNvPr>
              <p:cNvSpPr/>
              <p:nvPr/>
            </p:nvSpPr>
            <p:spPr>
              <a:xfrm>
                <a:off x="4394295" y="1994163"/>
                <a:ext cx="2690708" cy="2690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733F6D1-2B8A-4DC2-B0FA-03B41AD271CD}"/>
                  </a:ext>
                </a:extLst>
              </p:cNvPr>
              <p:cNvSpPr txBox="1"/>
              <p:nvPr/>
            </p:nvSpPr>
            <p:spPr>
              <a:xfrm>
                <a:off x="3727331" y="2961573"/>
                <a:ext cx="4145404" cy="7558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3000" dirty="0" smtClean="0">
                    <a:solidFill>
                      <a:schemeClr val="bg1"/>
                    </a:solidFill>
                    <a:latin typeface="Consolas"/>
                  </a:rPr>
                  <a:t>type</a:t>
                </a:r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4268051" y="4687508"/>
              <a:ext cx="3038217" cy="1972053"/>
              <a:chOff x="3727331" y="1994163"/>
              <a:chExt cx="4145404" cy="2690708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xmlns="" id="{03E676E9-9DCC-4F60-B574-E1C1AA87C2CC}"/>
                  </a:ext>
                </a:extLst>
              </p:cNvPr>
              <p:cNvSpPr/>
              <p:nvPr/>
            </p:nvSpPr>
            <p:spPr>
              <a:xfrm>
                <a:off x="4394295" y="1994163"/>
                <a:ext cx="2690708" cy="2690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A733F6D1-2B8A-4DC2-B0FA-03B41AD271CD}"/>
                  </a:ext>
                </a:extLst>
              </p:cNvPr>
              <p:cNvSpPr txBox="1"/>
              <p:nvPr/>
            </p:nvSpPr>
            <p:spPr>
              <a:xfrm>
                <a:off x="3727331" y="2961573"/>
                <a:ext cx="4145404" cy="7558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3000" dirty="0" smtClean="0">
                    <a:solidFill>
                      <a:schemeClr val="bg1"/>
                    </a:solidFill>
                    <a:latin typeface="Consolas"/>
                  </a:rPr>
                  <a:t>never</a:t>
                </a:r>
              </a:p>
            </p:txBody>
          </p:sp>
        </p:grpSp>
        <p:cxnSp>
          <p:nvCxnSpPr>
            <p:cNvPr id="23" name="Прямая соединительная линия 22"/>
            <p:cNvCxnSpPr/>
            <p:nvPr/>
          </p:nvCxnSpPr>
          <p:spPr>
            <a:xfrm flipH="1" flipV="1">
              <a:off x="4398200" y="1838456"/>
              <a:ext cx="717354" cy="7646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6165016" y="1765089"/>
              <a:ext cx="655455" cy="84862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H="1" flipV="1">
              <a:off x="5684111" y="3943579"/>
              <a:ext cx="14535" cy="11333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Прямая соединительная линия 30"/>
          <p:cNvCxnSpPr/>
          <p:nvPr/>
        </p:nvCxnSpPr>
        <p:spPr>
          <a:xfrm>
            <a:off x="1544128" y="2248006"/>
            <a:ext cx="9040483" cy="0"/>
          </a:xfrm>
          <a:prstGeom prst="line">
            <a:avLst/>
          </a:prstGeom>
          <a:ln w="50800">
            <a:solidFill>
              <a:srgbClr val="F59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1544128" y="4449865"/>
            <a:ext cx="9040483" cy="0"/>
          </a:xfrm>
          <a:prstGeom prst="line">
            <a:avLst/>
          </a:prstGeom>
          <a:ln w="50800">
            <a:solidFill>
              <a:srgbClr val="F59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588139" y="1404030"/>
            <a:ext cx="10310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59117"/>
                </a:solidFill>
                <a:latin typeface="Consolas"/>
                <a:cs typeface="Calibri"/>
              </a:rPr>
              <a:t>Top</a:t>
            </a:r>
            <a:endParaRPr lang="en-US" sz="4000" dirty="0">
              <a:solidFill>
                <a:srgbClr val="F59117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8922289" y="4539065"/>
            <a:ext cx="18774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59117"/>
                </a:solidFill>
                <a:latin typeface="Consolas"/>
                <a:cs typeface="Calibri"/>
              </a:rPr>
              <a:t>Bottom</a:t>
            </a:r>
            <a:endParaRPr lang="en-US" sz="4000" dirty="0">
              <a:solidFill>
                <a:srgbClr val="F5911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733F6D1-2B8A-4DC2-B0FA-03B41AD271CD}"/>
              </a:ext>
            </a:extLst>
          </p:cNvPr>
          <p:cNvSpPr txBox="1"/>
          <p:nvPr/>
        </p:nvSpPr>
        <p:spPr>
          <a:xfrm>
            <a:off x="5884071" y="925420"/>
            <a:ext cx="30382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BF4141"/>
                </a:solidFill>
                <a:latin typeface="Consolas"/>
              </a:rPr>
              <a:t>unknown</a:t>
            </a:r>
            <a:endParaRPr lang="en-US" sz="3200" dirty="0">
              <a:solidFill>
                <a:srgbClr val="BF4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7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D1C05644-018B-464B-AE75-F6CF04D6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687842"/>
            <a:ext cx="10952671" cy="536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4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-523747" y="3017885"/>
            <a:ext cx="1320704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Unknown</a:t>
            </a:r>
            <a:endParaRPr lang="en-US" sz="5000" dirty="0" smtClean="0">
              <a:solidFill>
                <a:srgbClr val="F59117"/>
              </a:solidFill>
              <a:latin typeface="Consolas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-523748" y="3017885"/>
            <a:ext cx="1320704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object</a:t>
            </a:r>
            <a:endParaRPr lang="en-US" sz="5000" dirty="0" smtClean="0">
              <a:solidFill>
                <a:srgbClr val="F59117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50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-523748" y="3017885"/>
            <a:ext cx="1320704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object</a:t>
            </a:r>
          </a:p>
          <a:p>
            <a:pPr algn="ctr"/>
            <a:r>
              <a:rPr lang="en-US" sz="5000" dirty="0" smtClean="0">
                <a:solidFill>
                  <a:srgbClr val="F59117"/>
                </a:solidFill>
                <a:latin typeface="Consolas"/>
                <a:cs typeface="Calibri"/>
              </a:rPr>
              <a:t>Referenced types only</a:t>
            </a:r>
          </a:p>
        </p:txBody>
      </p:sp>
    </p:spTree>
    <p:extLst>
      <p:ext uri="{BB962C8B-B14F-4D97-AF65-F5344CB8AC3E}">
        <p14:creationId xmlns:p14="http://schemas.microsoft.com/office/powerpoint/2010/main" val="39050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-523748" y="3017885"/>
            <a:ext cx="1320704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Type assertions</a:t>
            </a:r>
          </a:p>
          <a:p>
            <a:pPr algn="ctr"/>
            <a:r>
              <a:rPr lang="en-US" sz="5000" dirty="0" smtClean="0">
                <a:solidFill>
                  <a:srgbClr val="F59117"/>
                </a:solidFill>
                <a:latin typeface="Consolas"/>
                <a:cs typeface="Calibri"/>
              </a:rPr>
              <a:t>Animal </a:t>
            </a:r>
            <a:r>
              <a:rPr lang="en-US" sz="5000" dirty="0" smtClean="0">
                <a:solidFill>
                  <a:srgbClr val="BF4141"/>
                </a:solidFill>
                <a:latin typeface="Consolas"/>
                <a:cs typeface="Calibri"/>
              </a:rPr>
              <a:t>as</a:t>
            </a:r>
            <a:r>
              <a:rPr lang="en-US" sz="5000" dirty="0" smtClean="0">
                <a:solidFill>
                  <a:srgbClr val="F59117"/>
                </a:solidFill>
                <a:latin typeface="Consolas"/>
                <a:cs typeface="Calibri"/>
              </a:rPr>
              <a:t> Cat</a:t>
            </a:r>
          </a:p>
        </p:txBody>
      </p:sp>
    </p:spTree>
    <p:extLst>
      <p:ext uri="{BB962C8B-B14F-4D97-AF65-F5344CB8AC3E}">
        <p14:creationId xmlns:p14="http://schemas.microsoft.com/office/powerpoint/2010/main" val="17300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-523748" y="3017885"/>
            <a:ext cx="1320704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solidFill>
                  <a:srgbClr val="00D8FF"/>
                </a:solidFill>
                <a:latin typeface="Consolas"/>
                <a:cs typeface="Calibri"/>
              </a:rPr>
              <a:t>Type assertions</a:t>
            </a:r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 </a:t>
            </a:r>
            <a:r>
              <a:rPr lang="en-US" sz="5000" dirty="0" smtClean="0">
                <a:solidFill>
                  <a:srgbClr val="BF4141"/>
                </a:solidFill>
                <a:latin typeface="Consolas"/>
                <a:cs typeface="Calibri"/>
              </a:rPr>
              <a:t>!==</a:t>
            </a:r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 Type cast</a:t>
            </a:r>
            <a:endParaRPr lang="en-US" sz="5000" dirty="0" smtClean="0">
              <a:solidFill>
                <a:srgbClr val="F59117"/>
              </a:solidFill>
              <a:latin typeface="Consolas"/>
              <a:cs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81623" y="4262251"/>
            <a:ext cx="723787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smtClean="0">
                <a:solidFill>
                  <a:srgbClr val="F59117"/>
                </a:solidFill>
                <a:latin typeface="Consolas"/>
                <a:cs typeface="Calibri"/>
              </a:rPr>
              <a:t>No runtime garanties</a:t>
            </a:r>
            <a:endParaRPr lang="en-US" sz="5000" dirty="0">
              <a:solidFill>
                <a:srgbClr val="F591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7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-523748" y="3017885"/>
            <a:ext cx="1320704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as </a:t>
            </a:r>
            <a:r>
              <a:rPr lang="en-US" sz="5000" dirty="0" smtClean="0">
                <a:solidFill>
                  <a:srgbClr val="BF4141"/>
                </a:solidFill>
                <a:latin typeface="Consolas"/>
                <a:cs typeface="Calibri"/>
              </a:rPr>
              <a:t>or</a:t>
            </a:r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 &lt;type&gt;var</a:t>
            </a:r>
            <a:endParaRPr lang="en-US" sz="5000" dirty="0" smtClean="0">
              <a:solidFill>
                <a:srgbClr val="F59117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5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158814" y="719173"/>
            <a:ext cx="3207589" cy="4599010"/>
            <a:chOff x="1158814" y="719173"/>
            <a:chExt cx="3207589" cy="4599010"/>
          </a:xfrm>
        </p:grpSpPr>
        <p:pic>
          <p:nvPicPr>
            <p:cNvPr id="5" name="Рисунок 2" descr="Изображение выглядит как знак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94CE257F-A4AB-4D99-8638-F51E066F3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814" y="2137910"/>
              <a:ext cx="3180273" cy="3180273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1158814" y="719173"/>
              <a:ext cx="320758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strike="sngStrike" dirty="0" smtClean="0">
                  <a:solidFill>
                    <a:srgbClr val="BF4141"/>
                  </a:solidFill>
                  <a:latin typeface="Consolas"/>
                  <a:cs typeface="Calibri"/>
                </a:rPr>
                <a:t>as</a:t>
              </a:r>
              <a:endParaRPr lang="ru-RU" sz="8000" strike="sngStrike" dirty="0">
                <a:solidFill>
                  <a:srgbClr val="BF4141"/>
                </a:solidFill>
                <a:latin typeface="Consolas"/>
                <a:cs typeface="Calibri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7461130" y="1108028"/>
            <a:ext cx="3207589" cy="3951364"/>
            <a:chOff x="1434142" y="1366820"/>
            <a:chExt cx="3207589" cy="3951364"/>
          </a:xfrm>
        </p:grpSpPr>
        <p:pic>
          <p:nvPicPr>
            <p:cNvPr id="8" name="Рисунок 2" descr="Изображение выглядит как знак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94CE257F-A4AB-4D99-8638-F51E066F3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6786" y="2715882"/>
              <a:ext cx="2602302" cy="2602302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1434142" y="1366820"/>
              <a:ext cx="320758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rgbClr val="BF4141"/>
                  </a:solidFill>
                  <a:latin typeface="Consolas"/>
                  <a:cs typeface="Calibri"/>
                </a:rPr>
                <a:t>as</a:t>
              </a:r>
              <a:endParaRPr lang="ru-RU" sz="8000" dirty="0">
                <a:solidFill>
                  <a:srgbClr val="BF4141"/>
                </a:solidFill>
                <a:latin typeface="Consolas"/>
                <a:cs typeface="Calibri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4447636" y="3066326"/>
            <a:ext cx="32075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 smtClean="0">
                <a:solidFill>
                  <a:srgbClr val="BF4141"/>
                </a:solidFill>
                <a:latin typeface="Consolas"/>
                <a:cs typeface="Calibri"/>
              </a:rPr>
              <a:t>&gt;</a:t>
            </a:r>
            <a:endParaRPr lang="ru-RU" sz="8000" dirty="0">
              <a:solidFill>
                <a:srgbClr val="BF414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34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21213" y="897675"/>
            <a:ext cx="441659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Abstractions</a:t>
            </a:r>
            <a:endParaRPr lang="en-US" dirty="0"/>
          </a:p>
        </p:txBody>
      </p:sp>
      <p:pic>
        <p:nvPicPr>
          <p:cNvPr id="1030" name="Picture 6" descr="cat icon | My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65" y="29442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4758043" y="3732576"/>
            <a:ext cx="88998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smtClean="0">
                <a:solidFill>
                  <a:srgbClr val="BF4141"/>
                </a:solidFill>
                <a:latin typeface="Consolas"/>
                <a:cs typeface="Calibri"/>
              </a:rPr>
              <a:t>=&gt;</a:t>
            </a:r>
            <a:endParaRPr lang="en-US" dirty="0">
              <a:solidFill>
                <a:srgbClr val="BF414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229510" y="2642266"/>
            <a:ext cx="4875053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solidFill>
                  <a:srgbClr val="F59117"/>
                </a:solidFill>
                <a:latin typeface="Consolas"/>
                <a:cs typeface="Calibri"/>
              </a:rPr>
              <a:t>{</a:t>
            </a:r>
          </a:p>
          <a:p>
            <a:r>
              <a:rPr lang="en-US" sz="3500" dirty="0">
                <a:solidFill>
                  <a:srgbClr val="F59117"/>
                </a:solidFill>
                <a:latin typeface="Consolas"/>
                <a:cs typeface="Calibri"/>
              </a:rPr>
              <a:t> </a:t>
            </a:r>
            <a:r>
              <a:rPr lang="en-US" sz="3500" dirty="0" smtClean="0">
                <a:solidFill>
                  <a:srgbClr val="F59117"/>
                </a:solidFill>
                <a:latin typeface="Consolas"/>
                <a:cs typeface="Calibri"/>
              </a:rPr>
              <a:t> name: string,</a:t>
            </a:r>
          </a:p>
          <a:p>
            <a:r>
              <a:rPr lang="en-US" sz="3500" dirty="0">
                <a:solidFill>
                  <a:srgbClr val="F59117"/>
                </a:solidFill>
                <a:latin typeface="Consolas"/>
                <a:cs typeface="Calibri"/>
              </a:rPr>
              <a:t> </a:t>
            </a:r>
            <a:r>
              <a:rPr lang="en-US" sz="3500" dirty="0" smtClean="0">
                <a:solidFill>
                  <a:srgbClr val="F59117"/>
                </a:solidFill>
                <a:latin typeface="Consolas"/>
                <a:cs typeface="Calibri"/>
              </a:rPr>
              <a:t> color: enum,</a:t>
            </a:r>
          </a:p>
          <a:p>
            <a:r>
              <a:rPr lang="en-US" sz="3500" dirty="0">
                <a:solidFill>
                  <a:srgbClr val="F59117"/>
                </a:solidFill>
                <a:latin typeface="Consolas"/>
                <a:cs typeface="Calibri"/>
              </a:rPr>
              <a:t> </a:t>
            </a:r>
            <a:r>
              <a:rPr lang="en-US" sz="3500" dirty="0" smtClean="0">
                <a:solidFill>
                  <a:srgbClr val="F59117"/>
                </a:solidFill>
                <a:latin typeface="Consolas"/>
                <a:cs typeface="Calibri"/>
              </a:rPr>
              <a:t> legs: number,</a:t>
            </a:r>
          </a:p>
          <a:p>
            <a:r>
              <a:rPr lang="en-US" sz="3500" dirty="0">
                <a:solidFill>
                  <a:srgbClr val="F59117"/>
                </a:solidFill>
                <a:latin typeface="Consolas"/>
                <a:cs typeface="Calibri"/>
              </a:rPr>
              <a:t> </a:t>
            </a:r>
            <a:r>
              <a:rPr lang="en-US" sz="3500" dirty="0" smtClean="0">
                <a:solidFill>
                  <a:srgbClr val="F59117"/>
                </a:solidFill>
                <a:latin typeface="Consolas"/>
                <a:cs typeface="Calibri"/>
              </a:rPr>
              <a:t> makeSound(): void</a:t>
            </a:r>
          </a:p>
          <a:p>
            <a:r>
              <a:rPr lang="en-US" sz="3500" dirty="0" smtClean="0">
                <a:solidFill>
                  <a:srgbClr val="F59117"/>
                </a:solidFill>
                <a:latin typeface="Consolas"/>
                <a:cs typeface="Calibri"/>
              </a:rPr>
              <a:t>}</a:t>
            </a:r>
            <a:endParaRPr lang="en-US" sz="3500" dirty="0">
              <a:solidFill>
                <a:srgbClr val="F59117"/>
              </a:solidFill>
            </a:endParaRPr>
          </a:p>
        </p:txBody>
      </p:sp>
      <p:pic>
        <p:nvPicPr>
          <p:cNvPr id="1032" name="Picture 8" descr="do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65" y="28148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" y="3017885"/>
            <a:ext cx="121920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Nominal </a:t>
            </a:r>
            <a:r>
              <a:rPr lang="en-US" sz="5000" dirty="0" smtClean="0">
                <a:solidFill>
                  <a:srgbClr val="BF4141"/>
                </a:solidFill>
                <a:latin typeface="Consolas"/>
                <a:cs typeface="Calibri"/>
              </a:rPr>
              <a:t>vs</a:t>
            </a:r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 Structural</a:t>
            </a:r>
          </a:p>
        </p:txBody>
      </p:sp>
    </p:spTree>
    <p:extLst>
      <p:ext uri="{BB962C8B-B14F-4D97-AF65-F5344CB8AC3E}">
        <p14:creationId xmlns:p14="http://schemas.microsoft.com/office/powerpoint/2010/main" val="30067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" y="3017885"/>
            <a:ext cx="121920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Interface</a:t>
            </a:r>
          </a:p>
          <a:p>
            <a:pPr algn="ctr"/>
            <a:r>
              <a:rPr lang="en-US" sz="5000" dirty="0" smtClean="0">
                <a:solidFill>
                  <a:srgbClr val="F59117"/>
                </a:solidFill>
                <a:latin typeface="Consolas"/>
                <a:cs typeface="Calibri"/>
              </a:rPr>
              <a:t>{ ...members }, interface keyword</a:t>
            </a:r>
          </a:p>
        </p:txBody>
      </p:sp>
    </p:spTree>
    <p:extLst>
      <p:ext uri="{BB962C8B-B14F-4D97-AF65-F5344CB8AC3E}">
        <p14:creationId xmlns:p14="http://schemas.microsoft.com/office/powerpoint/2010/main" val="3373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" y="3017885"/>
            <a:ext cx="121920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Optional properties</a:t>
            </a:r>
            <a:endParaRPr lang="en-US" sz="5000" dirty="0" smtClean="0">
              <a:solidFill>
                <a:srgbClr val="F59117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35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AFCE28E7-A6A4-4ED2-AF42-F79DD8B6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427" y="1511958"/>
            <a:ext cx="3836239" cy="38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7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" y="3017885"/>
            <a:ext cx="121920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Optional means weak</a:t>
            </a:r>
            <a:r>
              <a:rPr lang="en-US" sz="5000" dirty="0" smtClean="0">
                <a:solidFill>
                  <a:srgbClr val="BF4141"/>
                </a:solidFill>
                <a:latin typeface="Consolas"/>
                <a:cs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126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" y="3017885"/>
            <a:ext cx="121920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Readonly</a:t>
            </a:r>
          </a:p>
          <a:p>
            <a:pPr algn="ctr"/>
            <a:r>
              <a:rPr lang="en-US" sz="5000" dirty="0" smtClean="0">
                <a:solidFill>
                  <a:srgbClr val="F59117"/>
                </a:solidFill>
                <a:latin typeface="Consolas"/>
                <a:cs typeface="Calibri"/>
              </a:rPr>
              <a:t>readonly, ReadonlyArray&lt;type&gt;</a:t>
            </a:r>
          </a:p>
        </p:txBody>
      </p:sp>
    </p:spTree>
    <p:extLst>
      <p:ext uri="{BB962C8B-B14F-4D97-AF65-F5344CB8AC3E}">
        <p14:creationId xmlns:p14="http://schemas.microsoft.com/office/powerpoint/2010/main" val="33769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" y="3017885"/>
            <a:ext cx="121920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Const assertions</a:t>
            </a:r>
          </a:p>
          <a:p>
            <a:pPr algn="ctr"/>
            <a:r>
              <a:rPr lang="en-US" sz="5000" dirty="0" smtClean="0">
                <a:solidFill>
                  <a:srgbClr val="F59117"/>
                </a:solidFill>
                <a:latin typeface="Consolas"/>
                <a:cs typeface="Calibri"/>
              </a:rPr>
              <a:t>as const</a:t>
            </a:r>
          </a:p>
        </p:txBody>
      </p:sp>
    </p:spTree>
    <p:extLst>
      <p:ext uri="{BB962C8B-B14F-4D97-AF65-F5344CB8AC3E}">
        <p14:creationId xmlns:p14="http://schemas.microsoft.com/office/powerpoint/2010/main" val="24718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" y="3017885"/>
            <a:ext cx="121920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Redundant</a:t>
            </a:r>
            <a:r>
              <a:rPr lang="ru-RU" sz="5000" dirty="0" smtClean="0">
                <a:solidFill>
                  <a:srgbClr val="00D8FF"/>
                </a:solidFill>
                <a:latin typeface="Consolas"/>
                <a:cs typeface="Calibri"/>
              </a:rPr>
              <a:t> </a:t>
            </a:r>
            <a:r>
              <a:rPr lang="en-US" sz="5000" smtClean="0">
                <a:solidFill>
                  <a:srgbClr val="00D8FF"/>
                </a:solidFill>
                <a:latin typeface="Consolas"/>
                <a:cs typeface="Calibri"/>
              </a:rPr>
              <a:t>properties checking</a:t>
            </a:r>
            <a:endParaRPr lang="en-US" sz="5000" dirty="0" smtClean="0">
              <a:solidFill>
                <a:srgbClr val="00D8F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" y="3017885"/>
            <a:ext cx="121920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IFunction</a:t>
            </a:r>
          </a:p>
          <a:p>
            <a:pPr algn="ctr"/>
            <a:r>
              <a:rPr lang="en-US" sz="5000" dirty="0" smtClean="0">
                <a:solidFill>
                  <a:srgbClr val="F59117"/>
                </a:solidFill>
                <a:latin typeface="Consolas"/>
                <a:cs typeface="Calibri"/>
              </a:rPr>
              <a:t>Call signature (...args): return</a:t>
            </a:r>
            <a:endParaRPr lang="en-US" sz="5000" dirty="0">
              <a:solidFill>
                <a:srgbClr val="F59117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" y="3017885"/>
            <a:ext cx="121920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Index types</a:t>
            </a:r>
          </a:p>
          <a:p>
            <a:pPr algn="ctr"/>
            <a:r>
              <a:rPr lang="en-US" sz="5000" dirty="0">
                <a:solidFill>
                  <a:srgbClr val="F59117"/>
                </a:solidFill>
                <a:latin typeface="Consolas"/>
                <a:cs typeface="Calibri"/>
              </a:rPr>
              <a:t>l</a:t>
            </a:r>
            <a:r>
              <a:rPr lang="en-US" sz="5000" dirty="0" smtClean="0">
                <a:solidFill>
                  <a:srgbClr val="F59117"/>
                </a:solidFill>
                <a:latin typeface="Consolas"/>
                <a:cs typeface="Calibri"/>
              </a:rPr>
              <a:t>ist[0], map[‘key’]</a:t>
            </a:r>
            <a:endParaRPr lang="en-US" sz="5000" dirty="0">
              <a:solidFill>
                <a:srgbClr val="F59117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8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" y="3017885"/>
            <a:ext cx="121920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smtClean="0">
                <a:solidFill>
                  <a:srgbClr val="00D8FF"/>
                </a:solidFill>
                <a:latin typeface="Consolas"/>
                <a:cs typeface="Calibri"/>
              </a:rPr>
              <a:t>Number, String, Symbol</a:t>
            </a:r>
            <a:endParaRPr lang="en-US" sz="5000" dirty="0">
              <a:solidFill>
                <a:srgbClr val="F59117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8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" y="3017885"/>
            <a:ext cx="121920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smtClean="0">
                <a:solidFill>
                  <a:srgbClr val="00D8FF"/>
                </a:solidFill>
                <a:latin typeface="Consolas"/>
                <a:cs typeface="Calibri"/>
              </a:rPr>
              <a:t>[number]: type </a:t>
            </a:r>
            <a:r>
              <a:rPr lang="en-US" sz="4000" dirty="0" smtClean="0">
                <a:solidFill>
                  <a:srgbClr val="BF4141"/>
                </a:solidFill>
                <a:latin typeface="Consolas"/>
                <a:cs typeface="Calibri"/>
              </a:rPr>
              <a:t>assignable</a:t>
            </a:r>
            <a:r>
              <a:rPr lang="en-US" sz="4000" dirty="0" smtClean="0">
                <a:solidFill>
                  <a:srgbClr val="00D8FF"/>
                </a:solidFill>
                <a:latin typeface="Consolas"/>
                <a:cs typeface="Calibri"/>
              </a:rPr>
              <a:t> [</a:t>
            </a:r>
            <a:r>
              <a:rPr lang="en-US" sz="4000" dirty="0">
                <a:solidFill>
                  <a:srgbClr val="00D8FF"/>
                </a:solidFill>
                <a:latin typeface="Consolas"/>
                <a:cs typeface="Calibri"/>
              </a:rPr>
              <a:t>string</a:t>
            </a:r>
            <a:r>
              <a:rPr lang="en-US" sz="4000" dirty="0" smtClean="0">
                <a:solidFill>
                  <a:srgbClr val="00D8FF"/>
                </a:solidFill>
                <a:latin typeface="Consolas"/>
                <a:cs typeface="Calibri"/>
              </a:rPr>
              <a:t>] type</a:t>
            </a:r>
            <a:endParaRPr lang="en-US" sz="4000" dirty="0">
              <a:solidFill>
                <a:srgbClr val="F59117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76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" y="3017885"/>
            <a:ext cx="121920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smtClean="0">
                <a:solidFill>
                  <a:srgbClr val="BF4141"/>
                </a:solidFill>
                <a:latin typeface="Consolas"/>
                <a:cs typeface="Calibri"/>
              </a:rPr>
              <a:t>readonly</a:t>
            </a:r>
            <a:r>
              <a:rPr lang="en-US" sz="4000" dirty="0" smtClean="0">
                <a:solidFill>
                  <a:srgbClr val="00D8FF"/>
                </a:solidFill>
                <a:latin typeface="Consolas"/>
                <a:cs typeface="Calibri"/>
              </a:rPr>
              <a:t> [number]: type</a:t>
            </a:r>
            <a:endParaRPr lang="en-US" sz="4000" dirty="0">
              <a:solidFill>
                <a:srgbClr val="F59117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7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B66F8-ED4A-48EE-85D2-C79AC4668A7D}"/>
              </a:ext>
            </a:extLst>
          </p:cNvPr>
          <p:cNvSpPr txBox="1"/>
          <p:nvPr/>
        </p:nvSpPr>
        <p:spPr>
          <a:xfrm>
            <a:off x="1" y="3017885"/>
            <a:ext cx="121920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smtClean="0">
                <a:solidFill>
                  <a:srgbClr val="00D8FF"/>
                </a:solidFill>
                <a:latin typeface="Consolas"/>
                <a:cs typeface="Calibri"/>
              </a:rPr>
              <a:t>class A </a:t>
            </a:r>
            <a:r>
              <a:rPr lang="en-US" sz="4000" dirty="0" smtClean="0">
                <a:solidFill>
                  <a:srgbClr val="BF4141"/>
                </a:solidFill>
                <a:latin typeface="Consolas"/>
                <a:cs typeface="Calibri"/>
              </a:rPr>
              <a:t>implements</a:t>
            </a:r>
            <a:r>
              <a:rPr lang="en-US" sz="4000" dirty="0" smtClean="0">
                <a:solidFill>
                  <a:srgbClr val="00D8FF"/>
                </a:solidFill>
                <a:latin typeface="Consolas"/>
                <a:cs typeface="Calibri"/>
              </a:rPr>
              <a:t> IInterface</a:t>
            </a:r>
            <a:endParaRPr lang="en-US" sz="4000" dirty="0">
              <a:solidFill>
                <a:srgbClr val="F59117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9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часы,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94FAFFE4-0131-4A6D-B497-6291BBBB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47" y="103229"/>
            <a:ext cx="8508520" cy="6838446"/>
          </a:xfrm>
          <a:prstGeom prst="rect">
            <a:avLst/>
          </a:prstGeom>
        </p:spPr>
      </p:pic>
      <p:pic>
        <p:nvPicPr>
          <p:cNvPr id="6" name="Рисунок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29ADE3EE-E3E7-4754-AC30-59FDFF38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97" y="1741994"/>
            <a:ext cx="2671673" cy="2671673"/>
          </a:xfrm>
          <a:prstGeom prst="rect">
            <a:avLst/>
          </a:prstGeom>
        </p:spPr>
      </p:pic>
      <p:pic>
        <p:nvPicPr>
          <p:cNvPr id="8" name="Рисунок 2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xmlns="" id="{29762B8E-9DB8-45E8-A962-1D02C5044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042" y="59091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390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633033" y="556841"/>
            <a:ext cx="6176514" cy="6176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4218315" y="1596689"/>
            <a:ext cx="30059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onsolas"/>
                <a:cs typeface="Calibri"/>
              </a:rPr>
              <a:t>class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202317" y="3569135"/>
            <a:ext cx="2305128" cy="2305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416162" y="4367756"/>
            <a:ext cx="18774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alibri"/>
              </a:rPr>
              <a:t>static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05932" y="3569135"/>
            <a:ext cx="2305128" cy="2305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495822" y="4367756"/>
            <a:ext cx="13131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alibri"/>
              </a:rPr>
              <a:t>this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текст, карта, стол, большой&#10;&#10;Автоматически созданное описание">
            <a:extLst>
              <a:ext uri="{FF2B5EF4-FFF2-40B4-BE49-F238E27FC236}">
                <a16:creationId xmlns:a16="http://schemas.microsoft.com/office/drawing/2014/main" xmlns="" id="{E933646D-3FE1-4B4E-9BC3-A601B4B2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13" y="408171"/>
            <a:ext cx="9885512" cy="60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9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CDD0D392-856C-47F0-9735-BEF68F5D9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40" y="2220695"/>
            <a:ext cx="2383767" cy="2373480"/>
          </a:xfrm>
          <a:prstGeom prst="rect">
            <a:avLst/>
          </a:prstGeom>
        </p:spPr>
      </p:pic>
      <p:pic>
        <p:nvPicPr>
          <p:cNvPr id="9" name="Рисунок 9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xmlns="" id="{05DBF68E-E15B-4C8D-B88E-DD5E51FB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47" y="204302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1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xmlns="" id="{0E8DF96B-8443-4131-BD5B-83E6EE37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45" y="215804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89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245</Words>
  <Application>Microsoft Office PowerPoint</Application>
  <PresentationFormat>Широкоэкранный</PresentationFormat>
  <Paragraphs>114</Paragraphs>
  <Slides>60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RKhaimov</cp:lastModifiedBy>
  <cp:revision>196</cp:revision>
  <dcterms:created xsi:type="dcterms:W3CDTF">2012-07-30T23:42:41Z</dcterms:created>
  <dcterms:modified xsi:type="dcterms:W3CDTF">2020-07-10T08:35:35Z</dcterms:modified>
</cp:coreProperties>
</file>