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8" r:id="rId3"/>
    <p:sldId id="257"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8FF"/>
    <a:srgbClr val="BF4141"/>
    <a:srgbClr val="F59117"/>
    <a:srgbClr val="999999"/>
    <a:srgbClr val="F2A068"/>
    <a:srgbClr val="262626"/>
    <a:srgbClr val="242424"/>
    <a:srgbClr val="6199C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CB02-4E4F-4AC0-B9DD-B93A0A55A770}" v="85" dt="2020-07-06T05:41:45.578"/>
    <p1510:client id="{2F35B478-1DA6-41DE-9ACA-02F0E3C3BF97}" v="99" dt="2020-07-03T09:27:56.693"/>
    <p1510:client id="{3D9F9A52-FFCA-4613-B2B5-8F5C666AB8DC}" v="66" dt="2020-07-03T07:29:41.125"/>
    <p1510:client id="{47FB8024-41A6-40D9-AD6B-A4C3E21EFB34}" v="51" dt="2020-07-03T07:10:04.409"/>
    <p1510:client id="{E716E952-AA62-4960-88A6-3F2896E9414D}" v="149" dt="2020-07-03T08:36:4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85499" autoAdjust="0"/>
  </p:normalViewPr>
  <p:slideViewPr>
    <p:cSldViewPr snapToGrid="0">
      <p:cViewPr>
        <p:scale>
          <a:sx n="100" d="100"/>
          <a:sy n="100" d="100"/>
        </p:scale>
        <p:origin x="330" y="30"/>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35B478-1DA6-41DE-9ACA-02F0E3C3BF97}"/>
    <pc:docChg chg="addSld modSld sldOrd">
      <pc:chgData name="" userId="" providerId="" clId="Web-{2F35B478-1DA6-41DE-9ACA-02F0E3C3BF97}" dt="2020-07-03T09:27:56.693" v="95" actId="1076"/>
      <pc:docMkLst>
        <pc:docMk/>
      </pc:docMkLst>
      <pc:sldChg chg="addSp delSp modSp">
        <pc:chgData name="" userId="" providerId="" clId="Web-{2F35B478-1DA6-41DE-9ACA-02F0E3C3BF97}" dt="2020-07-03T09:08:56.865" v="8" actId="1076"/>
        <pc:sldMkLst>
          <pc:docMk/>
          <pc:sldMk cId="4138972469" sldId="264"/>
        </pc:sldMkLst>
        <pc:picChg chg="add del mod">
          <ac:chgData name="" userId="" providerId="" clId="Web-{2F35B478-1DA6-41DE-9ACA-02F0E3C3BF97}" dt="2020-07-03T09:07:30.958" v="6"/>
          <ac:picMkLst>
            <pc:docMk/>
            <pc:sldMk cId="4138972469" sldId="264"/>
            <ac:picMk id="3" creationId="{531B4292-F7E4-4070-966F-3E6B4F90C365}"/>
          </ac:picMkLst>
        </pc:picChg>
        <pc:picChg chg="add mod">
          <ac:chgData name="" userId="" providerId="" clId="Web-{2F35B478-1DA6-41DE-9ACA-02F0E3C3BF97}" dt="2020-07-03T09:08:56.865" v="8" actId="1076"/>
          <ac:picMkLst>
            <pc:docMk/>
            <pc:sldMk cId="4138972469" sldId="264"/>
            <ac:picMk id="4" creationId="{C0715713-18D8-4672-A392-99BE9242E0A0}"/>
          </ac:picMkLst>
        </pc:picChg>
      </pc:sldChg>
      <pc:sldChg chg="ord">
        <pc:chgData name="" userId="" providerId="" clId="Web-{2F35B478-1DA6-41DE-9ACA-02F0E3C3BF97}" dt="2020-07-03T09:10:21.255" v="12"/>
        <pc:sldMkLst>
          <pc:docMk/>
          <pc:sldMk cId="4027239074" sldId="265"/>
        </pc:sldMkLst>
      </pc:sldChg>
      <pc:sldChg chg="addSp delSp modSp add replId">
        <pc:chgData name="" userId="" providerId="" clId="Web-{2F35B478-1DA6-41DE-9ACA-02F0E3C3BF97}" dt="2020-07-03T09:15:55.505" v="51" actId="1076"/>
        <pc:sldMkLst>
          <pc:docMk/>
          <pc:sldMk cId="3749151716" sldId="266"/>
        </pc:sldMkLst>
        <pc:picChg chg="del">
          <ac:chgData name="" userId="" providerId="" clId="Web-{2F35B478-1DA6-41DE-9ACA-02F0E3C3BF97}" dt="2020-07-03T09:09:46.349" v="10"/>
          <ac:picMkLst>
            <pc:docMk/>
            <pc:sldMk cId="3749151716" sldId="266"/>
            <ac:picMk id="2" creationId="{0E8DF96B-8443-4131-BD5B-83E6EE370AF8}"/>
          </ac:picMkLst>
        </pc:picChg>
        <pc:picChg chg="add mod modCrop">
          <ac:chgData name="" userId="" providerId="" clId="Web-{2F35B478-1DA6-41DE-9ACA-02F0E3C3BF97}" dt="2020-07-03T09:15:55.505" v="49" actId="1076"/>
          <ac:picMkLst>
            <pc:docMk/>
            <pc:sldMk cId="3749151716" sldId="266"/>
            <ac:picMk id="3" creationId="{FC6F666A-A6B3-453F-9A9B-0A5B8D721905}"/>
          </ac:picMkLst>
        </pc:picChg>
        <pc:picChg chg="add del mod">
          <ac:chgData name="" userId="" providerId="" clId="Web-{2F35B478-1DA6-41DE-9ACA-02F0E3C3BF97}" dt="2020-07-03T09:13:30.193" v="21"/>
          <ac:picMkLst>
            <pc:docMk/>
            <pc:sldMk cId="3749151716" sldId="266"/>
            <ac:picMk id="4" creationId="{4485E5CF-EE8A-4966-81E7-8A424041A810}"/>
          </ac:picMkLst>
        </pc:picChg>
        <pc:picChg chg="add mod">
          <ac:chgData name="" userId="" providerId="" clId="Web-{2F35B478-1DA6-41DE-9ACA-02F0E3C3BF97}" dt="2020-07-03T09:15:55.505" v="51" actId="1076"/>
          <ac:picMkLst>
            <pc:docMk/>
            <pc:sldMk cId="3749151716" sldId="266"/>
            <ac:picMk id="5" creationId="{B7763C02-CDFF-4BDB-A137-3F2DC619E9F4}"/>
          </ac:picMkLst>
        </pc:picChg>
        <pc:picChg chg="add mod ord">
          <ac:chgData name="" userId="" providerId="" clId="Web-{2F35B478-1DA6-41DE-9ACA-02F0E3C3BF97}" dt="2020-07-03T09:15:55.505" v="50" actId="1076"/>
          <ac:picMkLst>
            <pc:docMk/>
            <pc:sldMk cId="3749151716" sldId="266"/>
            <ac:picMk id="7" creationId="{406787F7-34F3-4578-8383-E3660837B270}"/>
          </ac:picMkLst>
        </pc:picChg>
      </pc:sldChg>
      <pc:sldChg chg="addSp delSp modSp add replId">
        <pc:chgData name="" userId="" providerId="" clId="Web-{2F35B478-1DA6-41DE-9ACA-02F0E3C3BF97}" dt="2020-07-03T09:17:53.162" v="63" actId="1076"/>
        <pc:sldMkLst>
          <pc:docMk/>
          <pc:sldMk cId="4195804504" sldId="267"/>
        </pc:sldMkLst>
        <pc:picChg chg="add del mod">
          <ac:chgData name="" userId="" providerId="" clId="Web-{2F35B478-1DA6-41DE-9ACA-02F0E3C3BF97}" dt="2020-07-03T09:17:16.552" v="54"/>
          <ac:picMkLst>
            <pc:docMk/>
            <pc:sldMk cId="4195804504" sldId="267"/>
            <ac:picMk id="3" creationId="{1C10E8F7-3B15-4960-B5D0-965EEBA9291B}"/>
          </ac:picMkLst>
        </pc:picChg>
        <pc:picChg chg="add mod">
          <ac:chgData name="" userId="" providerId="" clId="Web-{2F35B478-1DA6-41DE-9ACA-02F0E3C3BF97}" dt="2020-07-03T09:17:39.443" v="59" actId="1076"/>
          <ac:picMkLst>
            <pc:docMk/>
            <pc:sldMk cId="4195804504" sldId="267"/>
            <ac:picMk id="5" creationId="{94CE257F-A4AB-4D99-8638-F51E066F3AF6}"/>
          </ac:picMkLst>
        </pc:picChg>
        <pc:picChg chg="add mod">
          <ac:chgData name="" userId="" providerId="" clId="Web-{2F35B478-1DA6-41DE-9ACA-02F0E3C3BF97}" dt="2020-07-03T09:17:53.162" v="63" actId="1076"/>
          <ac:picMkLst>
            <pc:docMk/>
            <pc:sldMk cId="4195804504" sldId="267"/>
            <ac:picMk id="7" creationId="{4EAD6ACE-3298-4D74-B944-64C6FF04E9A0}"/>
          </ac:picMkLst>
        </pc:picChg>
      </pc:sldChg>
      <pc:sldChg chg="addSp delSp modSp add replId">
        <pc:chgData name="" userId="" providerId="" clId="Web-{2F35B478-1DA6-41DE-9ACA-02F0E3C3BF97}" dt="2020-07-03T09:22:02.427" v="73" actId="1076"/>
        <pc:sldMkLst>
          <pc:docMk/>
          <pc:sldMk cId="4064453937" sldId="268"/>
        </pc:sldMkLst>
        <pc:picChg chg="del">
          <ac:chgData name="" userId="" providerId="" clId="Web-{2F35B478-1DA6-41DE-9ACA-02F0E3C3BF97}" dt="2020-07-03T09:19:07.865" v="65"/>
          <ac:picMkLst>
            <pc:docMk/>
            <pc:sldMk cId="4064453937" sldId="268"/>
            <ac:picMk id="2" creationId="{0E8DF96B-8443-4131-BD5B-83E6EE370AF8}"/>
          </ac:picMkLst>
        </pc:picChg>
        <pc:picChg chg="add del mod">
          <ac:chgData name="" userId="" providerId="" clId="Web-{2F35B478-1DA6-41DE-9ACA-02F0E3C3BF97}" dt="2020-07-03T09:21:05.099" v="70"/>
          <ac:picMkLst>
            <pc:docMk/>
            <pc:sldMk cId="4064453937" sldId="268"/>
            <ac:picMk id="3" creationId="{CD13B1E5-9845-46AC-937F-93D476ECBE5F}"/>
          </ac:picMkLst>
        </pc:picChg>
        <pc:picChg chg="add mod">
          <ac:chgData name="" userId="" providerId="" clId="Web-{2F35B478-1DA6-41DE-9ACA-02F0E3C3BF97}" dt="2020-07-03T09:22:02.427" v="73" actId="1076"/>
          <ac:picMkLst>
            <pc:docMk/>
            <pc:sldMk cId="4064453937" sldId="268"/>
            <ac:picMk id="4" creationId="{B6FB7A48-50FC-4BF0-B13B-ED1B6273FE43}"/>
          </ac:picMkLst>
        </pc:picChg>
      </pc:sldChg>
      <pc:sldChg chg="addSp delSp modSp add replId">
        <pc:chgData name="" userId="" providerId="" clId="Web-{2F35B478-1DA6-41DE-9ACA-02F0E3C3BF97}" dt="2020-07-03T09:27:02.099" v="83" actId="1076"/>
        <pc:sldMkLst>
          <pc:docMk/>
          <pc:sldMk cId="4101663787" sldId="269"/>
        </pc:sldMkLst>
        <pc:picChg chg="add del mod">
          <ac:chgData name="" userId="" providerId="" clId="Web-{2F35B478-1DA6-41DE-9ACA-02F0E3C3BF97}" dt="2020-07-03T09:26:50.177" v="76"/>
          <ac:picMkLst>
            <pc:docMk/>
            <pc:sldMk cId="4101663787" sldId="269"/>
            <ac:picMk id="2" creationId="{15EDC16A-BB4F-4472-A902-B987D9D5E19F}"/>
          </ac:picMkLst>
        </pc:picChg>
        <pc:picChg chg="add mod">
          <ac:chgData name="" userId="" providerId="" clId="Web-{2F35B478-1DA6-41DE-9ACA-02F0E3C3BF97}" dt="2020-07-03T09:27:02.099" v="83" actId="1076"/>
          <ac:picMkLst>
            <pc:docMk/>
            <pc:sldMk cId="4101663787" sldId="269"/>
            <ac:picMk id="3" creationId="{A429CB02-01DF-4770-8DAB-A55DBEC1392F}"/>
          </ac:picMkLst>
        </pc:picChg>
      </pc:sldChg>
      <pc:sldChg chg="addSp modSp add replId">
        <pc:chgData name="" userId="" providerId="" clId="Web-{2F35B478-1DA6-41DE-9ACA-02F0E3C3BF97}" dt="2020-07-03T09:27:56.693" v="95" actId="1076"/>
        <pc:sldMkLst>
          <pc:docMk/>
          <pc:sldMk cId="727463522" sldId="270"/>
        </pc:sldMkLst>
        <pc:spChg chg="add mod">
          <ac:chgData name="" userId="" providerId="" clId="Web-{2F35B478-1DA6-41DE-9ACA-02F0E3C3BF97}" dt="2020-07-03T09:27:56.693" v="95" actId="1076"/>
          <ac:spMkLst>
            <pc:docMk/>
            <pc:sldMk cId="727463522" sldId="270"/>
            <ac:spMk id="2" creationId="{E570F0BE-3BBA-4857-BDEA-F24EAE9EF377}"/>
          </ac:spMkLst>
        </pc:spChg>
      </pc:sldChg>
    </pc:docChg>
  </pc:docChgLst>
  <pc:docChgLst>
    <pc:chgData clId="Web-{3D9F9A52-FFCA-4613-B2B5-8F5C666AB8DC}"/>
    <pc:docChg chg="addSld delSld modSld sldOrd">
      <pc:chgData name="" userId="" providerId="" clId="Web-{3D9F9A52-FFCA-4613-B2B5-8F5C666AB8DC}" dt="2020-07-03T07:29:41.125" v="56" actId="1076"/>
      <pc:docMkLst>
        <pc:docMk/>
      </pc:docMkLst>
      <pc:sldChg chg="addSp delSp modSp add replId">
        <pc:chgData name="" userId="" providerId="" clId="Web-{3D9F9A52-FFCA-4613-B2B5-8F5C666AB8DC}" dt="2020-07-03T07:21:33.796" v="34" actId="1076"/>
        <pc:sldMkLst>
          <pc:docMk/>
          <pc:sldMk cId="2426764459" sldId="257"/>
        </pc:sldMkLst>
        <pc:spChg chg="del">
          <ac:chgData name="" userId="" providerId="" clId="Web-{3D9F9A52-FFCA-4613-B2B5-8F5C666AB8DC}" dt="2020-07-03T07:11:18.128" v="1"/>
          <ac:spMkLst>
            <pc:docMk/>
            <pc:sldMk cId="2426764459" sldId="257"/>
            <ac:spMk id="4" creationId="{04D158B8-9362-4BF2-882E-C13EA3EF3EF0}"/>
          </ac:spMkLst>
        </pc:spChg>
        <pc:picChg chg="add mod">
          <ac:chgData name="" userId="" providerId="" clId="Web-{3D9F9A52-FFCA-4613-B2B5-8F5C666AB8DC}" dt="2020-07-03T07:19:39.306" v="23" actId="1076"/>
          <ac:picMkLst>
            <pc:docMk/>
            <pc:sldMk cId="2426764459" sldId="257"/>
            <ac:picMk id="2" creationId="{81DC1A7B-2B0C-47E5-A6F1-FCCAC192F23D}"/>
          </ac:picMkLst>
        </pc:picChg>
        <pc:picChg chg="add del mod">
          <ac:chgData name="" userId="" providerId="" clId="Web-{3D9F9A52-FFCA-4613-B2B5-8F5C666AB8DC}" dt="2020-07-03T07:13:42.489" v="8"/>
          <ac:picMkLst>
            <pc:docMk/>
            <pc:sldMk cId="2426764459" sldId="257"/>
            <ac:picMk id="3" creationId="{A19FBBF2-B455-4D4B-BCEF-CF4CE4441847}"/>
          </ac:picMkLst>
        </pc:picChg>
        <pc:picChg chg="add mod">
          <ac:chgData name="" userId="" providerId="" clId="Web-{3D9F9A52-FFCA-4613-B2B5-8F5C666AB8DC}" dt="2020-07-03T07:20:44.244" v="28" actId="1076"/>
          <ac:picMkLst>
            <pc:docMk/>
            <pc:sldMk cId="2426764459" sldId="257"/>
            <ac:picMk id="5" creationId="{B0D009A0-57C3-4D4D-B1D0-6B70F709CD8A}"/>
          </ac:picMkLst>
        </pc:picChg>
        <pc:picChg chg="add mod">
          <ac:chgData name="" userId="" providerId="" clId="Web-{3D9F9A52-FFCA-4613-B2B5-8F5C666AB8DC}" dt="2020-07-03T07:17:54.508" v="14" actId="1076"/>
          <ac:picMkLst>
            <pc:docMk/>
            <pc:sldMk cId="2426764459" sldId="257"/>
            <ac:picMk id="6" creationId="{8B4C1875-E39D-477D-84F6-3749F436D282}"/>
          </ac:picMkLst>
        </pc:picChg>
        <pc:picChg chg="add del mod">
          <ac:chgData name="" userId="" providerId="" clId="Web-{3D9F9A52-FFCA-4613-B2B5-8F5C666AB8DC}" dt="2020-07-03T07:18:42.914" v="16"/>
          <ac:picMkLst>
            <pc:docMk/>
            <pc:sldMk cId="2426764459" sldId="257"/>
            <ac:picMk id="7" creationId="{7D335FFB-3AEA-4410-89FA-E333D46DF966}"/>
          </ac:picMkLst>
        </pc:picChg>
        <pc:picChg chg="add del mod">
          <ac:chgData name="" userId="" providerId="" clId="Web-{3D9F9A52-FFCA-4613-B2B5-8F5C666AB8DC}" dt="2020-07-03T07:18:55.211" v="18"/>
          <ac:picMkLst>
            <pc:docMk/>
            <pc:sldMk cId="2426764459" sldId="257"/>
            <ac:picMk id="8" creationId="{ADFCCC55-E400-454E-97EB-F8CEF6F635DE}"/>
          </ac:picMkLst>
        </pc:picChg>
        <pc:picChg chg="add mod">
          <ac:chgData name="" userId="" providerId="" clId="Web-{3D9F9A52-FFCA-4613-B2B5-8F5C666AB8DC}" dt="2020-07-03T07:19:35.665" v="21" actId="1076"/>
          <ac:picMkLst>
            <pc:docMk/>
            <pc:sldMk cId="2426764459" sldId="257"/>
            <ac:picMk id="9" creationId="{E8BB2BAD-B852-4F51-B94F-087CF76564AF}"/>
          </ac:picMkLst>
        </pc:picChg>
        <pc:picChg chg="add del mod">
          <ac:chgData name="" userId="" providerId="" clId="Web-{3D9F9A52-FFCA-4613-B2B5-8F5C666AB8DC}" dt="2020-07-03T07:20:26.244" v="25"/>
          <ac:picMkLst>
            <pc:docMk/>
            <pc:sldMk cId="2426764459" sldId="257"/>
            <ac:picMk id="10" creationId="{4C60DB94-CD80-4B55-B2EF-1C5CE14CEACB}"/>
          </ac:picMkLst>
        </pc:picChg>
        <pc:picChg chg="add mod">
          <ac:chgData name="" userId="" providerId="" clId="Web-{3D9F9A52-FFCA-4613-B2B5-8F5C666AB8DC}" dt="2020-07-03T07:20:43.088" v="27" actId="1076"/>
          <ac:picMkLst>
            <pc:docMk/>
            <pc:sldMk cId="2426764459" sldId="257"/>
            <ac:picMk id="11" creationId="{914ACEFC-461A-48C0-97AB-D2477D2D884D}"/>
          </ac:picMkLst>
        </pc:picChg>
        <pc:picChg chg="add del mod">
          <ac:chgData name="" userId="" providerId="" clId="Web-{3D9F9A52-FFCA-4613-B2B5-8F5C666AB8DC}" dt="2020-07-03T07:21:06.541" v="30"/>
          <ac:picMkLst>
            <pc:docMk/>
            <pc:sldMk cId="2426764459" sldId="257"/>
            <ac:picMk id="12" creationId="{B015A2A2-D663-4A09-9839-27DCF477329F}"/>
          </ac:picMkLst>
        </pc:picChg>
        <pc:picChg chg="add mod">
          <ac:chgData name="" userId="" providerId="" clId="Web-{3D9F9A52-FFCA-4613-B2B5-8F5C666AB8DC}" dt="2020-07-03T07:21:33.796" v="34" actId="1076"/>
          <ac:picMkLst>
            <pc:docMk/>
            <pc:sldMk cId="2426764459" sldId="257"/>
            <ac:picMk id="13" creationId="{0FD59164-34BB-4E4F-94CD-FFC9E1E9D58C}"/>
          </ac:picMkLst>
        </pc:picChg>
      </pc:sldChg>
      <pc:sldChg chg="addSp delSp modSp add ord replId">
        <pc:chgData name="" userId="" providerId="" clId="Web-{3D9F9A52-FFCA-4613-B2B5-8F5C666AB8DC}" dt="2020-07-03T07:29:41.125" v="56" actId="1076"/>
        <pc:sldMkLst>
          <pc:docMk/>
          <pc:sldMk cId="4116728465" sldId="258"/>
        </pc:sldMkLst>
        <pc:picChg chg="add del mod">
          <ac:chgData name="" userId="" providerId="" clId="Web-{3D9F9A52-FFCA-4613-B2B5-8F5C666AB8DC}" dt="2020-07-03T07:24:44.622" v="47"/>
          <ac:picMkLst>
            <pc:docMk/>
            <pc:sldMk cId="4116728465" sldId="258"/>
            <ac:picMk id="2" creationId="{19B683E4-4E01-4975-90CB-EAB9A59411A1}"/>
          </ac:picMkLst>
        </pc:picChg>
        <pc:picChg chg="add mod">
          <ac:chgData name="" userId="" providerId="" clId="Web-{3D9F9A52-FFCA-4613-B2B5-8F5C666AB8DC}" dt="2020-07-03T07:29:41.125" v="56" actId="1076"/>
          <ac:picMkLst>
            <pc:docMk/>
            <pc:sldMk cId="4116728465" sldId="258"/>
            <ac:picMk id="3" creationId="{95C4A76A-44E2-479C-A2FE-C23CCB3FF729}"/>
          </ac:picMkLst>
        </pc:picChg>
        <pc:picChg chg="add mod">
          <ac:chgData name="" userId="" providerId="" clId="Web-{3D9F9A52-FFCA-4613-B2B5-8F5C666AB8DC}" dt="2020-07-03T07:29:37.234" v="55" actId="1076"/>
          <ac:picMkLst>
            <pc:docMk/>
            <pc:sldMk cId="4116728465" sldId="258"/>
            <ac:picMk id="4" creationId="{66730876-7F49-43AB-9DB2-FF5F99C2F4C1}"/>
          </ac:picMkLst>
        </pc:picChg>
      </pc:sldChg>
      <pc:sldChg chg="new del">
        <pc:chgData name="" userId="" providerId="" clId="Web-{3D9F9A52-FFCA-4613-B2B5-8F5C666AB8DC}" dt="2020-07-03T07:23:33.043" v="36"/>
        <pc:sldMkLst>
          <pc:docMk/>
          <pc:sldMk cId="2813473409" sldId="259"/>
        </pc:sldMkLst>
      </pc:sldChg>
      <pc:sldChg chg="add replId">
        <pc:chgData name="" userId="" providerId="" clId="Web-{3D9F9A52-FFCA-4613-B2B5-8F5C666AB8DC}" dt="2020-07-03T07:23:35.871" v="37"/>
        <pc:sldMkLst>
          <pc:docMk/>
          <pc:sldMk cId="3262864814" sldId="259"/>
        </pc:sldMkLst>
      </pc:sldChg>
    </pc:docChg>
  </pc:docChgLst>
  <pc:docChgLst>
    <pc:chgData clId="Web-{0044CB02-4E4F-4AC0-B9DD-B93A0A55A770}"/>
    <pc:docChg chg="addSld modSld">
      <pc:chgData name="" userId="" providerId="" clId="Web-{0044CB02-4E4F-4AC0-B9DD-B93A0A55A770}" dt="2020-07-06T05:41:45.452" v="78" actId="20577"/>
      <pc:docMkLst>
        <pc:docMk/>
      </pc:docMkLst>
      <pc:sldChg chg="addSp delSp modSp">
        <pc:chgData name="" userId="" providerId="" clId="Web-{0044CB02-4E4F-4AC0-B9DD-B93A0A55A770}" dt="2020-07-06T05:37:17.262" v="44" actId="1076"/>
        <pc:sldMkLst>
          <pc:docMk/>
          <pc:sldMk cId="727463522" sldId="270"/>
        </pc:sldMkLst>
        <pc:spChg chg="del">
          <ac:chgData name="" userId="" providerId="" clId="Web-{0044CB02-4E4F-4AC0-B9DD-B93A0A55A770}" dt="2020-07-06T05:29:55.055" v="0"/>
          <ac:spMkLst>
            <pc:docMk/>
            <pc:sldMk cId="727463522" sldId="270"/>
            <ac:spMk id="2" creationId="{E570F0BE-3BBA-4857-BDEA-F24EAE9EF377}"/>
          </ac:spMkLst>
        </pc:spChg>
        <pc:spChg chg="add mod">
          <ac:chgData name="" userId="" providerId="" clId="Web-{0044CB02-4E4F-4AC0-B9DD-B93A0A55A770}" dt="2020-07-06T05:37:17.262" v="44" actId="1076"/>
          <ac:spMkLst>
            <pc:docMk/>
            <pc:sldMk cId="727463522" sldId="270"/>
            <ac:spMk id="3" creationId="{AFAB66F8-ED4A-48EE-85D2-C79AC4668A7D}"/>
          </ac:spMkLst>
        </pc:spChg>
      </pc:sldChg>
      <pc:sldChg chg="addSp delSp modSp new mod setBg">
        <pc:chgData name="" userId="" providerId="" clId="Web-{0044CB02-4E4F-4AC0-B9DD-B93A0A55A770}" dt="2020-07-06T05:41:45.452" v="77" actId="20577"/>
        <pc:sldMkLst>
          <pc:docMk/>
          <pc:sldMk cId="141106871" sldId="271"/>
        </pc:sldMkLst>
        <pc:spChg chg="del">
          <ac:chgData name="" userId="" providerId="" clId="Web-{0044CB02-4E4F-4AC0-B9DD-B93A0A55A770}" dt="2020-07-06T05:37:46.106" v="46"/>
          <ac:spMkLst>
            <pc:docMk/>
            <pc:sldMk cId="141106871" sldId="271"/>
            <ac:spMk id="2" creationId="{19F413A9-D521-4769-A788-2A422DCAF0FE}"/>
          </ac:spMkLst>
        </pc:spChg>
        <pc:spChg chg="del">
          <ac:chgData name="" userId="" providerId="" clId="Web-{0044CB02-4E4F-4AC0-B9DD-B93A0A55A770}" dt="2020-07-06T05:37:42.747" v="45"/>
          <ac:spMkLst>
            <pc:docMk/>
            <pc:sldMk cId="141106871" sldId="271"/>
            <ac:spMk id="3" creationId="{995B463F-3749-434D-B31B-1CCFB5C4BF47}"/>
          </ac:spMkLst>
        </pc:spChg>
        <pc:spChg chg="add mod">
          <ac:chgData name="" userId="" providerId="" clId="Web-{0044CB02-4E4F-4AC0-B9DD-B93A0A55A770}" dt="2020-07-06T05:40:43.421" v="55" actId="1076"/>
          <ac:spMkLst>
            <pc:docMk/>
            <pc:sldMk cId="141106871" sldId="271"/>
            <ac:spMk id="4" creationId="{03E676E9-9DCC-4F60-B574-E1C1AA87C2CC}"/>
          </ac:spMkLst>
        </pc:spChg>
        <pc:spChg chg="add mod">
          <ac:chgData name="" userId="" providerId="" clId="Web-{0044CB02-4E4F-4AC0-B9DD-B93A0A55A770}" dt="2020-07-06T05:41:45.452" v="77" actId="20577"/>
          <ac:spMkLst>
            <pc:docMk/>
            <pc:sldMk cId="141106871" sldId="271"/>
            <ac:spMk id="5" creationId="{A733F6D1-2B8A-4DC2-B0FA-03B41AD271CD}"/>
          </ac:spMkLst>
        </pc:spChg>
      </pc:sldChg>
    </pc:docChg>
  </pc:docChgLst>
  <pc:docChgLst>
    <pc:chgData clId="Web-{E716E952-AA62-4960-88A6-3F2896E9414D}"/>
    <pc:docChg chg="addSld modSld">
      <pc:chgData name="" userId="" providerId="" clId="Web-{E716E952-AA62-4960-88A6-3F2896E9414D}" dt="2020-07-03T08:36:50.387" v="138"/>
      <pc:docMkLst>
        <pc:docMk/>
      </pc:docMkLst>
      <pc:sldChg chg="addSp modSp">
        <pc:chgData name="" userId="" providerId="" clId="Web-{E716E952-AA62-4960-88A6-3F2896E9414D}" dt="2020-07-03T08:01:10.239" v="7" actId="1076"/>
        <pc:sldMkLst>
          <pc:docMk/>
          <pc:sldMk cId="3262864814" sldId="259"/>
        </pc:sldMkLst>
        <pc:picChg chg="add mod">
          <ac:chgData name="" userId="" providerId="" clId="Web-{E716E952-AA62-4960-88A6-3F2896E9414D}" dt="2020-07-03T08:01:10.239" v="7" actId="1076"/>
          <ac:picMkLst>
            <pc:docMk/>
            <pc:sldMk cId="3262864814" sldId="259"/>
            <ac:picMk id="2" creationId="{D1C05644-018B-464B-AE75-F6CF04D683C7}"/>
          </ac:picMkLst>
        </pc:picChg>
      </pc:sldChg>
      <pc:sldChg chg="addSp delSp modSp add replId">
        <pc:chgData name="" userId="" providerId="" clId="Web-{E716E952-AA62-4960-88A6-3F2896E9414D}" dt="2020-07-03T08:10:42.401" v="19" actId="1076"/>
        <pc:sldMkLst>
          <pc:docMk/>
          <pc:sldMk cId="356617322" sldId="260"/>
        </pc:sldMkLst>
        <pc:picChg chg="add del mod modCrop">
          <ac:chgData name="" userId="" providerId="" clId="Web-{E716E952-AA62-4960-88A6-3F2896E9414D}" dt="2020-07-03T08:10:33.307" v="15"/>
          <ac:picMkLst>
            <pc:docMk/>
            <pc:sldMk cId="356617322" sldId="260"/>
            <ac:picMk id="2" creationId="{9DC67603-CD59-4348-843F-90B434969BED}"/>
          </ac:picMkLst>
        </pc:picChg>
        <pc:picChg chg="add mod">
          <ac:chgData name="" userId="" providerId="" clId="Web-{E716E952-AA62-4960-88A6-3F2896E9414D}" dt="2020-07-03T08:10:42.401" v="19" actId="1076"/>
          <ac:picMkLst>
            <pc:docMk/>
            <pc:sldMk cId="356617322" sldId="260"/>
            <ac:picMk id="4" creationId="{AFCE28E7-A6A4-4ED2-AF42-F79DD8B66AE7}"/>
          </ac:picMkLst>
        </pc:picChg>
      </pc:sldChg>
      <pc:sldChg chg="addSp delSp modSp add replId">
        <pc:chgData name="" userId="" providerId="" clId="Web-{E716E952-AA62-4960-88A6-3F2896E9414D}" dt="2020-07-03T08:36:50.387" v="138"/>
        <pc:sldMkLst>
          <pc:docMk/>
          <pc:sldMk cId="1494018028" sldId="261"/>
        </pc:sldMkLst>
        <pc:picChg chg="add del mod">
          <ac:chgData name="" userId="" providerId="" clId="Web-{E716E952-AA62-4960-88A6-3F2896E9414D}" dt="2020-07-03T08:17:23.124" v="39"/>
          <ac:picMkLst>
            <pc:docMk/>
            <pc:sldMk cId="1494018028" sldId="261"/>
            <ac:picMk id="2" creationId="{12756054-5EA9-4870-A199-3483AB7701B5}"/>
          </ac:picMkLst>
        </pc:picChg>
        <pc:picChg chg="add del mod">
          <ac:chgData name="" userId="" providerId="" clId="Web-{E716E952-AA62-4960-88A6-3F2896E9414D}" dt="2020-07-03T08:20:44.972" v="42"/>
          <ac:picMkLst>
            <pc:docMk/>
            <pc:sldMk cId="1494018028" sldId="261"/>
            <ac:picMk id="3" creationId="{AC6DF13A-5D66-4915-A323-F84696D40A80}"/>
          </ac:picMkLst>
        </pc:picChg>
        <pc:picChg chg="add del mod">
          <ac:chgData name="" userId="" providerId="" clId="Web-{E716E952-AA62-4960-88A6-3F2896E9414D}" dt="2020-07-03T08:21:20.002" v="44"/>
          <ac:picMkLst>
            <pc:docMk/>
            <pc:sldMk cId="1494018028" sldId="261"/>
            <ac:picMk id="4" creationId="{386A57B9-5B9F-4519-9901-0923FF6C03BB}"/>
          </ac:picMkLst>
        </pc:picChg>
        <pc:picChg chg="add mod">
          <ac:chgData name="" userId="" providerId="" clId="Web-{E716E952-AA62-4960-88A6-3F2896E9414D}" dt="2020-07-03T08:21:47.783" v="48" actId="1076"/>
          <ac:picMkLst>
            <pc:docMk/>
            <pc:sldMk cId="1494018028" sldId="261"/>
            <ac:picMk id="5" creationId="{CDD0D392-856C-47F0-9735-BEF68F5D9DAC}"/>
          </ac:picMkLst>
        </pc:picChg>
        <pc:picChg chg="add del mod">
          <ac:chgData name="" userId="" providerId="" clId="Web-{E716E952-AA62-4960-88A6-3F2896E9414D}" dt="2020-07-03T08:22:25.737" v="53"/>
          <ac:picMkLst>
            <pc:docMk/>
            <pc:sldMk cId="1494018028" sldId="261"/>
            <ac:picMk id="6" creationId="{5BFCE17E-849E-49F0-8BC4-CAD3DC975870}"/>
          </ac:picMkLst>
        </pc:picChg>
        <pc:picChg chg="add del mod">
          <ac:chgData name="" userId="" providerId="" clId="Web-{E716E952-AA62-4960-88A6-3F2896E9414D}" dt="2020-07-03T08:22:36.128" v="55"/>
          <ac:picMkLst>
            <pc:docMk/>
            <pc:sldMk cId="1494018028" sldId="261"/>
            <ac:picMk id="7" creationId="{004AC817-E2D2-4443-BD53-EA6591E8EA30}"/>
          </ac:picMkLst>
        </pc:picChg>
        <pc:picChg chg="add del mod">
          <ac:chgData name="" userId="" providerId="" clId="Web-{E716E952-AA62-4960-88A6-3F2896E9414D}" dt="2020-07-03T08:22:49.143" v="57"/>
          <ac:picMkLst>
            <pc:docMk/>
            <pc:sldMk cId="1494018028" sldId="261"/>
            <ac:picMk id="8" creationId="{C413CB4D-3091-40E8-9887-6AD4A94A0AC1}"/>
          </ac:picMkLst>
        </pc:picChg>
        <pc:picChg chg="add mod">
          <ac:chgData name="" userId="" providerId="" clId="Web-{E716E952-AA62-4960-88A6-3F2896E9414D}" dt="2020-07-03T08:23:05.456" v="59" actId="1076"/>
          <ac:picMkLst>
            <pc:docMk/>
            <pc:sldMk cId="1494018028" sldId="261"/>
            <ac:picMk id="9" creationId="{05DBF68E-E15B-4C8D-B88E-DD5E51FB28A6}"/>
          </ac:picMkLst>
        </pc:picChg>
        <pc:picChg chg="add del mod">
          <ac:chgData name="" userId="" providerId="" clId="Web-{E716E952-AA62-4960-88A6-3F2896E9414D}" dt="2020-07-03T08:36:20.449" v="136"/>
          <ac:picMkLst>
            <pc:docMk/>
            <pc:sldMk cId="1494018028" sldId="261"/>
            <ac:picMk id="10" creationId="{64A2110A-4364-446D-9938-1DC5AF206439}"/>
          </ac:picMkLst>
        </pc:picChg>
        <pc:picChg chg="add del mod">
          <ac:chgData name="" userId="" providerId="" clId="Web-{E716E952-AA62-4960-88A6-3F2896E9414D}" dt="2020-07-03T08:36:50.387" v="138"/>
          <ac:picMkLst>
            <pc:docMk/>
            <pc:sldMk cId="1494018028" sldId="261"/>
            <ac:picMk id="11" creationId="{0B1C5186-7037-46EE-80B8-239469AF5BBE}"/>
          </ac:picMkLst>
        </pc:picChg>
      </pc:sldChg>
      <pc:sldChg chg="addSp delSp modSp new">
        <pc:chgData name="" userId="" providerId="" clId="Web-{E716E952-AA62-4960-88A6-3F2896E9414D}" dt="2020-07-03T08:12:27.199" v="35" actId="1076"/>
        <pc:sldMkLst>
          <pc:docMk/>
          <pc:sldMk cId="4028095749" sldId="262"/>
        </pc:sldMkLst>
        <pc:spChg chg="del">
          <ac:chgData name="" userId="" providerId="" clId="Web-{E716E952-AA62-4960-88A6-3F2896E9414D}" dt="2020-07-03T08:11:00.151" v="21"/>
          <ac:spMkLst>
            <pc:docMk/>
            <pc:sldMk cId="4028095749" sldId="262"/>
            <ac:spMk id="2" creationId="{8CB15CF6-C8E8-4C4E-A853-859A96EB3F44}"/>
          </ac:spMkLst>
        </pc:spChg>
        <pc:spChg chg="del">
          <ac:chgData name="" userId="" providerId="" clId="Web-{E716E952-AA62-4960-88A6-3F2896E9414D}" dt="2020-07-03T08:11:01.151" v="22"/>
          <ac:spMkLst>
            <pc:docMk/>
            <pc:sldMk cId="4028095749" sldId="262"/>
            <ac:spMk id="3" creationId="{5EFF7659-F34A-4626-92A4-433B564460BB}"/>
          </ac:spMkLst>
        </pc:spChg>
        <pc:picChg chg="add del mod">
          <ac:chgData name="" userId="" providerId="" clId="Web-{E716E952-AA62-4960-88A6-3F2896E9414D}" dt="2020-07-03T08:11:18.683" v="28"/>
          <ac:picMkLst>
            <pc:docMk/>
            <pc:sldMk cId="4028095749" sldId="262"/>
            <ac:picMk id="4" creationId="{EC615422-1E9C-4AD5-ACDD-C2620677FB28}"/>
          </ac:picMkLst>
        </pc:picChg>
        <pc:picChg chg="add mod">
          <ac:chgData name="" userId="" providerId="" clId="Web-{E716E952-AA62-4960-88A6-3F2896E9414D}" dt="2020-07-03T08:12:27.199" v="35" actId="1076"/>
          <ac:picMkLst>
            <pc:docMk/>
            <pc:sldMk cId="4028095749" sldId="262"/>
            <ac:picMk id="5" creationId="{E933646D-3FE1-4B4E-9BC3-A601B4B2FE1B}"/>
          </ac:picMkLst>
        </pc:picChg>
      </pc:sldChg>
      <pc:sldChg chg="addSp modSp add replId">
        <pc:chgData name="" userId="" providerId="" clId="Web-{E716E952-AA62-4960-88A6-3F2896E9414D}" dt="2020-07-03T08:23:56.535" v="62" actId="1076"/>
        <pc:sldMkLst>
          <pc:docMk/>
          <pc:sldMk cId="1222489137" sldId="263"/>
        </pc:sldMkLst>
        <pc:picChg chg="add mod">
          <ac:chgData name="" userId="" providerId="" clId="Web-{E716E952-AA62-4960-88A6-3F2896E9414D}" dt="2020-07-03T08:23:56.535" v="62" actId="1076"/>
          <ac:picMkLst>
            <pc:docMk/>
            <pc:sldMk cId="1222489137" sldId="263"/>
            <ac:picMk id="2" creationId="{0E8DF96B-8443-4131-BD5B-83E6EE370AF8}"/>
          </ac:picMkLst>
        </pc:picChg>
      </pc:sldChg>
      <pc:sldChg chg="addSp delSp modSp add replId">
        <pc:chgData name="" userId="" providerId="" clId="Web-{E716E952-AA62-4960-88A6-3F2896E9414D}" dt="2020-07-03T08:35:56.574" v="130"/>
        <pc:sldMkLst>
          <pc:docMk/>
          <pc:sldMk cId="4138972469" sldId="264"/>
        </pc:sldMkLst>
        <pc:picChg chg="add mod">
          <ac:chgData name="" userId="" providerId="" clId="Web-{E716E952-AA62-4960-88A6-3F2896E9414D}" dt="2020-07-03T08:33:18.213" v="117" actId="1076"/>
          <ac:picMkLst>
            <pc:docMk/>
            <pc:sldMk cId="4138972469" sldId="264"/>
            <ac:picMk id="2" creationId="{643AF698-9649-4FE5-B57B-D63B1979621A}"/>
          </ac:picMkLst>
        </pc:picChg>
        <pc:picChg chg="add del mod">
          <ac:chgData name="" userId="" providerId="" clId="Web-{E716E952-AA62-4960-88A6-3F2896E9414D}" dt="2020-07-03T08:30:21.539" v="107"/>
          <ac:picMkLst>
            <pc:docMk/>
            <pc:sldMk cId="4138972469" sldId="264"/>
            <ac:picMk id="4" creationId="{E68811B8-3CC3-4CA8-877A-323AB65BFD9B}"/>
          </ac:picMkLst>
        </pc:picChg>
        <pc:picChg chg="add mod">
          <ac:chgData name="" userId="" providerId="" clId="Web-{E716E952-AA62-4960-88A6-3F2896E9414D}" dt="2020-07-03T08:30:48.899" v="109" actId="1076"/>
          <ac:picMkLst>
            <pc:docMk/>
            <pc:sldMk cId="4138972469" sldId="264"/>
            <ac:picMk id="6" creationId="{E62650C7-5A56-4458-8455-E76C997A3CCA}"/>
          </ac:picMkLst>
        </pc:picChg>
        <pc:picChg chg="add del mod">
          <ac:chgData name="" userId="" providerId="" clId="Web-{E716E952-AA62-4960-88A6-3F2896E9414D}" dt="2020-07-03T08:31:03.102" v="111"/>
          <ac:picMkLst>
            <pc:docMk/>
            <pc:sldMk cId="4138972469" sldId="264"/>
            <ac:picMk id="7" creationId="{4A0B846E-166A-4547-98B8-BB2CD77EFD38}"/>
          </ac:picMkLst>
        </pc:picChg>
        <pc:picChg chg="add del mod">
          <ac:chgData name="" userId="" providerId="" clId="Web-{E716E952-AA62-4960-88A6-3F2896E9414D}" dt="2020-07-03T08:31:16.586" v="113"/>
          <ac:picMkLst>
            <pc:docMk/>
            <pc:sldMk cId="4138972469" sldId="264"/>
            <ac:picMk id="8" creationId="{C2D1065B-AA02-4F3C-A8EE-24D9F33BBE53}"/>
          </ac:picMkLst>
        </pc:picChg>
        <pc:picChg chg="add del mod">
          <ac:chgData name="" userId="" providerId="" clId="Web-{E716E952-AA62-4960-88A6-3F2896E9414D}" dt="2020-07-03T08:32:31.571" v="115"/>
          <ac:picMkLst>
            <pc:docMk/>
            <pc:sldMk cId="4138972469" sldId="264"/>
            <ac:picMk id="9" creationId="{A6C44FF6-5BCE-4315-A5E7-E8AE57AEFDF1}"/>
          </ac:picMkLst>
        </pc:picChg>
        <pc:picChg chg="add del mod">
          <ac:chgData name="" userId="" providerId="" clId="Web-{E716E952-AA62-4960-88A6-3F2896E9414D}" dt="2020-07-03T08:33:30.463" v="118"/>
          <ac:picMkLst>
            <pc:docMk/>
            <pc:sldMk cId="4138972469" sldId="264"/>
            <ac:picMk id="10" creationId="{BE98DEB8-F781-4420-869C-6027B0057F80}"/>
          </ac:picMkLst>
        </pc:picChg>
        <pc:picChg chg="add del mod">
          <ac:chgData name="" userId="" providerId="" clId="Web-{E716E952-AA62-4960-88A6-3F2896E9414D}" dt="2020-07-03T08:33:58.588" v="120"/>
          <ac:picMkLst>
            <pc:docMk/>
            <pc:sldMk cId="4138972469" sldId="264"/>
            <ac:picMk id="11" creationId="{841F9A09-3DEE-4C09-B08A-A9121FFED601}"/>
          </ac:picMkLst>
        </pc:picChg>
        <pc:picChg chg="add del mod">
          <ac:chgData name="" userId="" providerId="" clId="Web-{E716E952-AA62-4960-88A6-3F2896E9414D}" dt="2020-07-03T08:34:18.588" v="122"/>
          <ac:picMkLst>
            <pc:docMk/>
            <pc:sldMk cId="4138972469" sldId="264"/>
            <ac:picMk id="12" creationId="{81A4D22F-643D-48C5-92D0-D5B0437AC444}"/>
          </ac:picMkLst>
        </pc:picChg>
        <pc:picChg chg="add del mod">
          <ac:chgData name="" userId="" providerId="" clId="Web-{E716E952-AA62-4960-88A6-3F2896E9414D}" dt="2020-07-03T08:34:27.229" v="124"/>
          <ac:picMkLst>
            <pc:docMk/>
            <pc:sldMk cId="4138972469" sldId="264"/>
            <ac:picMk id="13" creationId="{AF69045D-7096-4C06-BCF8-40F2AE0935E9}"/>
          </ac:picMkLst>
        </pc:picChg>
        <pc:picChg chg="add del mod">
          <ac:chgData name="" userId="" providerId="" clId="Web-{E716E952-AA62-4960-88A6-3F2896E9414D}" dt="2020-07-03T08:35:18.214" v="126"/>
          <ac:picMkLst>
            <pc:docMk/>
            <pc:sldMk cId="4138972469" sldId="264"/>
            <ac:picMk id="14" creationId="{33F6730C-03AF-4DE2-98BF-D374F114E964}"/>
          </ac:picMkLst>
        </pc:picChg>
        <pc:picChg chg="add del mod">
          <ac:chgData name="" userId="" providerId="" clId="Web-{E716E952-AA62-4960-88A6-3F2896E9414D}" dt="2020-07-03T08:35:48.683" v="128"/>
          <ac:picMkLst>
            <pc:docMk/>
            <pc:sldMk cId="4138972469" sldId="264"/>
            <ac:picMk id="15" creationId="{58664E59-3426-4EE6-A730-06F71CC3BA0B}"/>
          </ac:picMkLst>
        </pc:picChg>
        <pc:picChg chg="add del mod">
          <ac:chgData name="" userId="" providerId="" clId="Web-{E716E952-AA62-4960-88A6-3F2896E9414D}" dt="2020-07-03T08:35:56.574" v="130"/>
          <ac:picMkLst>
            <pc:docMk/>
            <pc:sldMk cId="4138972469" sldId="264"/>
            <ac:picMk id="16" creationId="{00736260-4450-4E92-BFC6-844FE9157FEA}"/>
          </ac:picMkLst>
        </pc:picChg>
      </pc:sldChg>
      <pc:sldChg chg="addSp delSp modSp new">
        <pc:chgData name="" userId="" providerId="" clId="Web-{E716E952-AA62-4960-88A6-3F2896E9414D}" dt="2020-07-03T08:36:16.777" v="134"/>
        <pc:sldMkLst>
          <pc:docMk/>
          <pc:sldMk cId="4027239074" sldId="265"/>
        </pc:sldMkLst>
        <pc:spChg chg="del">
          <ac:chgData name="" userId="" providerId="" clId="Web-{E716E952-AA62-4960-88A6-3F2896E9414D}" dt="2020-07-03T08:28:29.084" v="73"/>
          <ac:spMkLst>
            <pc:docMk/>
            <pc:sldMk cId="4027239074" sldId="265"/>
            <ac:spMk id="2" creationId="{34169F83-21EF-4F65-9872-3C73A73F28F2}"/>
          </ac:spMkLst>
        </pc:spChg>
        <pc:spChg chg="del">
          <ac:chgData name="" userId="" providerId="" clId="Web-{E716E952-AA62-4960-88A6-3F2896E9414D}" dt="2020-07-03T08:28:27.663" v="72"/>
          <ac:spMkLst>
            <pc:docMk/>
            <pc:sldMk cId="4027239074" sldId="265"/>
            <ac:spMk id="3" creationId="{0B9D0406-141D-4CC3-8917-103A27D1BE81}"/>
          </ac:spMkLst>
        </pc:spChg>
        <pc:picChg chg="add mod">
          <ac:chgData name="" userId="" providerId="" clId="Web-{E716E952-AA62-4960-88A6-3F2896E9414D}" dt="2020-07-03T08:29:21.916" v="97" actId="14100"/>
          <ac:picMkLst>
            <pc:docMk/>
            <pc:sldMk cId="4027239074" sldId="265"/>
            <ac:picMk id="4" creationId="{94FAFFE4-0131-4A6D-B497-6291BBBB7CD5}"/>
          </ac:picMkLst>
        </pc:picChg>
        <pc:picChg chg="add mod">
          <ac:chgData name="" userId="" providerId="" clId="Web-{E716E952-AA62-4960-88A6-3F2896E9414D}" dt="2020-07-03T08:29:33.648" v="102" actId="1076"/>
          <ac:picMkLst>
            <pc:docMk/>
            <pc:sldMk cId="4027239074" sldId="265"/>
            <ac:picMk id="6" creationId="{29ADE3EE-E3E7-4754-AC30-59FDFF3867D2}"/>
          </ac:picMkLst>
        </pc:picChg>
        <pc:picChg chg="add mod">
          <ac:chgData name="" userId="" providerId="" clId="Web-{E716E952-AA62-4960-88A6-3F2896E9414D}" dt="2020-07-03T08:29:40.632" v="104" actId="1076"/>
          <ac:picMkLst>
            <pc:docMk/>
            <pc:sldMk cId="4027239074" sldId="265"/>
            <ac:picMk id="8" creationId="{29762B8E-9DB8-45E8-A962-1D02C5044356}"/>
          </ac:picMkLst>
        </pc:picChg>
        <pc:picChg chg="add del mod">
          <ac:chgData name="" userId="" providerId="" clId="Web-{E716E952-AA62-4960-88A6-3F2896E9414D}" dt="2020-07-03T08:36:00.387" v="132"/>
          <ac:picMkLst>
            <pc:docMk/>
            <pc:sldMk cId="4027239074" sldId="265"/>
            <ac:picMk id="9" creationId="{927CFF1A-CFCC-45B3-BA83-7B94B66025F7}"/>
          </ac:picMkLst>
        </pc:picChg>
        <pc:picChg chg="add del mod">
          <ac:chgData name="" userId="" providerId="" clId="Web-{E716E952-AA62-4960-88A6-3F2896E9414D}" dt="2020-07-03T08:36:16.777" v="134"/>
          <ac:picMkLst>
            <pc:docMk/>
            <pc:sldMk cId="4027239074" sldId="265"/>
            <ac:picMk id="10" creationId="{3CEB7DEF-1F3F-4654-8361-9B1E5DBF3B67}"/>
          </ac:picMkLst>
        </pc:picChg>
      </pc:sldChg>
    </pc:docChg>
  </pc:docChgLst>
  <pc:docChgLst>
    <pc:chgData clId="Web-{47FB8024-41A6-40D9-AD6B-A4C3E21EFB34}"/>
    <pc:docChg chg="modSld">
      <pc:chgData name="" userId="" providerId="" clId="Web-{47FB8024-41A6-40D9-AD6B-A4C3E21EFB34}" dt="2020-07-03T07:10:04.409" v="46" actId="1076"/>
      <pc:docMkLst>
        <pc:docMk/>
      </pc:docMkLst>
      <pc:sldChg chg="addSp delSp modSp mod setBg">
        <pc:chgData name="" userId="" providerId="" clId="Web-{47FB8024-41A6-40D9-AD6B-A4C3E21EFB34}" dt="2020-07-03T07:10:04.409" v="46" actId="1076"/>
        <pc:sldMkLst>
          <pc:docMk/>
          <pc:sldMk cId="1351651579" sldId="256"/>
        </pc:sldMkLst>
        <pc:spChg chg="del">
          <ac:chgData name="" userId="" providerId="" clId="Web-{47FB8024-41A6-40D9-AD6B-A4C3E21EFB34}" dt="2020-07-03T07:03:19.498" v="0"/>
          <ac:spMkLst>
            <pc:docMk/>
            <pc:sldMk cId="1351651579" sldId="256"/>
            <ac:spMk id="2" creationId="{00000000-0000-0000-0000-000000000000}"/>
          </ac:spMkLst>
        </pc:spChg>
        <pc:spChg chg="del">
          <ac:chgData name="" userId="" providerId="" clId="Web-{47FB8024-41A6-40D9-AD6B-A4C3E21EFB34}" dt="2020-07-03T07:03:23.467" v="1"/>
          <ac:spMkLst>
            <pc:docMk/>
            <pc:sldMk cId="1351651579" sldId="256"/>
            <ac:spMk id="3" creationId="{00000000-0000-0000-0000-000000000000}"/>
          </ac:spMkLst>
        </pc:spChg>
        <pc:spChg chg="add mod">
          <ac:chgData name="" userId="" providerId="" clId="Web-{47FB8024-41A6-40D9-AD6B-A4C3E21EFB34}" dt="2020-07-03T07:10:04.409" v="46" actId="1076"/>
          <ac:spMkLst>
            <pc:docMk/>
            <pc:sldMk cId="1351651579" sldId="256"/>
            <ac:spMk id="4" creationId="{04D158B8-9362-4BF2-882E-C13EA3EF3E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8E8F7-1DBA-4282-96A9-47FA334D89F2}" type="datetimeFigureOut">
              <a:rPr lang="ru-RU" smtClean="0"/>
              <a:t>13.07.2020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F1C9E-D65E-417E-9FEF-9AD7ACC20294}" type="slidenum">
              <a:rPr lang="ru-RU" smtClean="0"/>
              <a:t>‹#›</a:t>
            </a:fld>
            <a:endParaRPr lang="ru-RU"/>
          </a:p>
        </p:txBody>
      </p:sp>
    </p:spTree>
    <p:extLst>
      <p:ext uri="{BB962C8B-B14F-4D97-AF65-F5344CB8AC3E}">
        <p14:creationId xmlns:p14="http://schemas.microsoft.com/office/powerpoint/2010/main" val="227371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 7</a:t>
            </a:r>
          </a:p>
          <a:p>
            <a:pPr marL="228600" indent="-228600">
              <a:buAutoNum type="arabicPeriod"/>
            </a:pPr>
            <a:r>
              <a:rPr lang="ru-RU" sz="1200" b="0" i="0" kern="1200" dirty="0" smtClean="0">
                <a:solidFill>
                  <a:schemeClr val="tx1"/>
                </a:solidFill>
                <a:effectLst/>
                <a:latin typeface="+mn-lt"/>
                <a:ea typeface="+mn-ea"/>
                <a:cs typeface="+mn-cs"/>
              </a:rPr>
              <a:t>Как и классы, интерфейсы могут расширять друг друга*</a:t>
            </a:r>
          </a:p>
          <a:p>
            <a:pPr marL="228600" indent="-228600">
              <a:buAutoNum type="arabicPeriod"/>
            </a:pPr>
            <a:r>
              <a:rPr lang="ru-RU" sz="1200" b="0" i="0" kern="1200" dirty="0" smtClean="0">
                <a:solidFill>
                  <a:schemeClr val="tx1"/>
                </a:solidFill>
                <a:effectLst/>
                <a:latin typeface="+mn-lt"/>
                <a:ea typeface="+mn-ea"/>
                <a:cs typeface="+mn-cs"/>
              </a:rPr>
              <a:t>Интерфейсы могут наследовать более одного*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61</a:t>
            </a:fld>
            <a:endParaRPr lang="ru-RU"/>
          </a:p>
        </p:txBody>
      </p:sp>
    </p:spTree>
    <p:extLst>
      <p:ext uri="{BB962C8B-B14F-4D97-AF65-F5344CB8AC3E}">
        <p14:creationId xmlns:p14="http://schemas.microsoft.com/office/powerpoint/2010/main" val="362835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является крайне динамичным языком</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функция</a:t>
            </a:r>
            <a:r>
              <a:rPr lang="ru-RU" sz="1200" b="0" i="0" kern="1200" baseline="0" dirty="0" smtClean="0">
                <a:solidFill>
                  <a:schemeClr val="tx1"/>
                </a:solidFill>
                <a:effectLst/>
                <a:latin typeface="+mn-lt"/>
                <a:ea typeface="+mn-ea"/>
                <a:cs typeface="+mn-cs"/>
              </a:rPr>
              <a:t> возвращает несколько аргументов</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Ответ заключается в передаче нескольких сигнатур функции в качестве типа одной единственной функции как список её перегрузок*</a:t>
            </a:r>
          </a:p>
          <a:p>
            <a:pPr marL="228600" indent="-228600">
              <a:buAutoNum type="arabicPeriod"/>
            </a:pPr>
            <a:r>
              <a:rPr lang="ru-RU" sz="1200" b="0" i="0" kern="1200" dirty="0" smtClean="0">
                <a:solidFill>
                  <a:schemeClr val="tx1"/>
                </a:solidFill>
                <a:effectLst/>
                <a:latin typeface="+mn-lt"/>
                <a:ea typeface="+mn-ea"/>
                <a:cs typeface="+mn-cs"/>
              </a:rPr>
              <a:t>Порядок важен (сверху вниз)</a:t>
            </a:r>
          </a:p>
          <a:p>
            <a:pPr marL="228600" indent="-228600">
              <a:buAutoNum type="arabicPeriod"/>
            </a:pPr>
            <a:r>
              <a:rPr lang="ru-RU" sz="1200" b="0" i="0" kern="1200" dirty="0" smtClean="0">
                <a:solidFill>
                  <a:schemeClr val="tx1"/>
                </a:solidFill>
                <a:effectLst/>
                <a:latin typeface="+mn-lt"/>
                <a:ea typeface="+mn-ea"/>
                <a:cs typeface="+mn-cs"/>
              </a:rPr>
              <a:t>Обращаем внимание на то что запись </a:t>
            </a:r>
            <a:r>
              <a:rPr lang="ru-RU" sz="1200" b="0" i="0" kern="1200" dirty="0" err="1" smtClean="0">
                <a:solidFill>
                  <a:schemeClr val="tx1"/>
                </a:solidFill>
                <a:effectLst/>
                <a:latin typeface="+mn-lt"/>
                <a:ea typeface="+mn-ea"/>
                <a:cs typeface="+mn-cs"/>
              </a:rPr>
              <a:t>returnDifferentThings</a:t>
            </a:r>
            <a:r>
              <a:rPr lang="ru-RU" sz="1200" b="0" i="0" kern="1200" dirty="0" smtClean="0">
                <a:solidFill>
                  <a:schemeClr val="tx1"/>
                </a:solidFill>
                <a:effectLst/>
                <a:latin typeface="+mn-lt"/>
                <a:ea typeface="+mn-ea"/>
                <a:cs typeface="+mn-cs"/>
              </a:rPr>
              <a:t>(a?: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b?: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 не является частью перегрузок</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пример с очередями с явным указанием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“филлер” для очередей. API функции должен представлять собой использование через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принимающую любой список сотрудников и выводящей их обычном порядке.</a:t>
            </a:r>
            <a:r>
              <a:rPr lang="ru-RU" sz="1200" b="0" i="0" kern="120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реализовать функцию которая, принимая </a:t>
            </a:r>
            <a:r>
              <a:rPr lang="ru-RU" sz="1200" b="0" i="0" kern="1200" dirty="0" err="1" smtClean="0">
                <a:solidFill>
                  <a:schemeClr val="tx1"/>
                </a:solidFill>
                <a:effectLst/>
                <a:latin typeface="+mn-lt"/>
                <a:ea typeface="+mn-ea"/>
                <a:cs typeface="+mn-cs"/>
              </a:rPr>
              <a:t>грейд</a:t>
            </a:r>
            <a:r>
              <a:rPr lang="ru-RU" sz="1200" b="0" i="0" kern="1200" dirty="0" smtClean="0">
                <a:solidFill>
                  <a:schemeClr val="tx1"/>
                </a:solidFill>
                <a:effectLst/>
                <a:latin typeface="+mn-lt"/>
                <a:ea typeface="+mn-ea"/>
                <a:cs typeface="+mn-cs"/>
              </a:rPr>
              <a:t> возвращает строку с этим </a:t>
            </a:r>
            <a:r>
              <a:rPr lang="ru-RU" sz="1200" b="0" i="0" kern="1200" dirty="0" err="1" smtClean="0">
                <a:solidFill>
                  <a:schemeClr val="tx1"/>
                </a:solidFill>
                <a:effectLst/>
                <a:latin typeface="+mn-lt"/>
                <a:ea typeface="+mn-ea"/>
                <a:cs typeface="+mn-cs"/>
              </a:rPr>
              <a:t>грейдом</a:t>
            </a:r>
            <a:r>
              <a:rPr lang="ru-RU" sz="1200" b="0" i="0" kern="1200" dirty="0" smtClean="0">
                <a:solidFill>
                  <a:schemeClr val="tx1"/>
                </a:solidFill>
                <a:effectLst/>
                <a:latin typeface="+mn-lt"/>
                <a:ea typeface="+mn-ea"/>
                <a:cs typeface="+mn-cs"/>
              </a:rPr>
              <a:t>, принимая возраст возвращает примерный срок оставшейся жизни (считаем 100 лет максимальным сроком).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97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Визуальное представление</a:t>
            </a:r>
            <a:endParaRPr lang="en-US" baseline="0" dirty="0" smtClean="0"/>
          </a:p>
          <a:p>
            <a:pPr marL="228600" indent="-228600">
              <a:buAutoNum type="arabicPeriod"/>
            </a:pPr>
            <a:r>
              <a:rPr lang="ru-RU" dirty="0" smtClean="0"/>
              <a:t>Также</a:t>
            </a:r>
            <a:r>
              <a:rPr lang="ru-RU" baseline="0" dirty="0" smtClean="0"/>
              <a:t> возможно переопределение свойств. Свойство потомка должно быть совместимым со свойством родителя (объяснить почему)*</a:t>
            </a:r>
          </a:p>
          <a:p>
            <a:pPr marL="228600" indent="-228600">
              <a:buAutoNum type="arabicPeriod"/>
            </a:pPr>
            <a:r>
              <a:rPr lang="ru-RU" dirty="0" smtClean="0"/>
              <a:t>Рассказать</a:t>
            </a:r>
            <a:r>
              <a:rPr lang="ru-RU" baseline="0" dirty="0" smtClean="0"/>
              <a:t> про </a:t>
            </a:r>
            <a:r>
              <a:rPr lang="en-US" baseline="0" dirty="0" smtClean="0"/>
              <a:t>type assertion Animal as Dog </a:t>
            </a:r>
            <a:r>
              <a:rPr lang="ru-RU" baseline="0" dirty="0" smtClean="0"/>
              <a:t>и </a:t>
            </a:r>
            <a:r>
              <a:rPr lang="en-US" baseline="0" dirty="0" smtClean="0"/>
              <a:t>Dog as Animal</a:t>
            </a:r>
            <a:r>
              <a:rPr lang="ru-RU" baseline="0" dirty="0" smtClean="0"/>
              <a:t>*</a:t>
            </a:r>
            <a:endParaRPr lang="en-US" baseline="0" dirty="0" smtClean="0"/>
          </a:p>
          <a:p>
            <a:pPr marL="228600" indent="-228600">
              <a:buAutoNum type="arabicPeriod"/>
            </a:pPr>
            <a:r>
              <a:rPr lang="ru-RU" dirty="0" smtClean="0"/>
              <a:t>Показать</a:t>
            </a:r>
            <a:r>
              <a:rPr lang="ru-RU" baseline="0" dirty="0" smtClean="0"/>
              <a:t> более чёткое различие между восприятием </a:t>
            </a:r>
            <a:r>
              <a:rPr lang="en-US" baseline="0" dirty="0" err="1" smtClean="0"/>
              <a:t>TypeScript</a:t>
            </a:r>
            <a:r>
              <a:rPr lang="en-US" baseline="0" dirty="0" smtClean="0"/>
              <a:t> </a:t>
            </a:r>
            <a:r>
              <a:rPr lang="ru-RU" baseline="0" dirty="0" smtClean="0"/>
              <a:t>наследования (т. к. это структурная типизация)*</a:t>
            </a:r>
          </a:p>
          <a:p>
            <a:pPr marL="228600" indent="-228600">
              <a:buAutoNum type="arabicPeriod"/>
            </a:pPr>
            <a:endParaRPr lang="ru-RU" baseline="0" dirty="0" smtClean="0"/>
          </a:p>
          <a:p>
            <a:pPr marL="228600" indent="-228600">
              <a:buAutoNum type="arabicPeriod"/>
            </a:pPr>
            <a:r>
              <a:rPr lang="ru-RU" baseline="0" dirty="0" smtClean="0"/>
              <a:t>Задание - </a:t>
            </a:r>
            <a:r>
              <a:rPr lang="ru-RU" sz="1200" b="0" i="0" kern="1200" dirty="0" smtClean="0">
                <a:solidFill>
                  <a:schemeClr val="tx1"/>
                </a:solidFill>
                <a:effectLst/>
                <a:latin typeface="+mn-lt"/>
                <a:ea typeface="+mn-ea"/>
                <a:cs typeface="+mn-cs"/>
              </a:rPr>
              <a:t>написать функцию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животного и аналогичную функцию для питомца. Попробовать передать объекты разных интерфейсов к разным функциям.</a:t>
            </a: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62</a:t>
            </a:fld>
            <a:endParaRPr lang="ru-RU"/>
          </a:p>
        </p:txBody>
      </p:sp>
    </p:spTree>
    <p:extLst>
      <p:ext uri="{BB962C8B-B14F-4D97-AF65-F5344CB8AC3E}">
        <p14:creationId xmlns:p14="http://schemas.microsoft.com/office/powerpoint/2010/main" val="188899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Ввиду</a:t>
            </a:r>
            <a:r>
              <a:rPr lang="ru-RU" baseline="0" dirty="0" smtClean="0"/>
              <a:t> динамической природы языка </a:t>
            </a:r>
            <a:r>
              <a:rPr lang="en-US" baseline="0" dirty="0" smtClean="0"/>
              <a:t>JS</a:t>
            </a:r>
            <a:r>
              <a:rPr lang="ru-RU" baseline="0" dirty="0" smtClean="0"/>
              <a:t> есть гибридные типы</a:t>
            </a:r>
          </a:p>
          <a:p>
            <a:pPr marL="228600" indent="-228600">
              <a:buAutoNum type="arabicPeriod"/>
            </a:pPr>
            <a:r>
              <a:rPr lang="ru-RU" sz="1200" b="0" i="0" kern="1200" dirty="0" smtClean="0">
                <a:solidFill>
                  <a:schemeClr val="tx1"/>
                </a:solidFill>
                <a:effectLst/>
                <a:latin typeface="+mn-lt"/>
                <a:ea typeface="+mn-ea"/>
                <a:cs typeface="+mn-cs"/>
              </a:rPr>
              <a:t>Одним из таких примеров будет объект, который ведет себя одновременно и как функция и как объект с дополнительными свойствами*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переделать пример с </a:t>
            </a:r>
            <a:r>
              <a:rPr lang="ru-RU" sz="1200" b="0" i="0" kern="1200" dirty="0" err="1" smtClean="0">
                <a:solidFill>
                  <a:schemeClr val="tx1"/>
                </a:solidFill>
                <a:effectLst/>
                <a:latin typeface="+mn-lt"/>
                <a:ea typeface="+mn-ea"/>
                <a:cs typeface="+mn-cs"/>
              </a:rPr>
              <a:t>мемоизацией</a:t>
            </a:r>
            <a:r>
              <a:rPr lang="ru-RU" sz="1200" b="0" i="0" kern="1200" dirty="0" smtClean="0">
                <a:solidFill>
                  <a:schemeClr val="tx1"/>
                </a:solidFill>
                <a:effectLst/>
                <a:latin typeface="+mn-lt"/>
                <a:ea typeface="+mn-ea"/>
                <a:cs typeface="+mn-cs"/>
              </a:rPr>
              <a:t>. Добавить возможность сброса </a:t>
            </a:r>
            <a:r>
              <a:rPr lang="ru-RU" sz="1200" b="0" i="0" kern="1200" dirty="0" err="1" smtClean="0">
                <a:solidFill>
                  <a:schemeClr val="tx1"/>
                </a:solidFill>
                <a:effectLst/>
                <a:latin typeface="+mn-lt"/>
                <a:ea typeface="+mn-ea"/>
                <a:cs typeface="+mn-cs"/>
              </a:rPr>
              <a:t>хеша</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a:t>
            </a:r>
            <a:r>
              <a:rPr lang="ru-RU" sz="1200" b="0" i="0" kern="1200" dirty="0" err="1" smtClean="0">
                <a:solidFill>
                  <a:schemeClr val="tx1"/>
                </a:solidFill>
                <a:effectLst/>
                <a:latin typeface="+mn-lt"/>
                <a:ea typeface="+mn-ea"/>
                <a:cs typeface="+mn-cs"/>
              </a:rPr>
              <a:t>зведочкой</a:t>
            </a:r>
            <a:r>
              <a:rPr lang="ru-RU" sz="1200" b="0" i="0" kern="1200" dirty="0" smtClean="0">
                <a:solidFill>
                  <a:schemeClr val="tx1"/>
                </a:solidFill>
                <a:effectLst/>
                <a:latin typeface="+mn-lt"/>
                <a:ea typeface="+mn-ea"/>
                <a:cs typeface="+mn-cs"/>
              </a:rPr>
              <a:t>: реализовать </a:t>
            </a:r>
            <a:r>
              <a:rPr lang="ru-RU" sz="1200" b="0" i="0" kern="1200" dirty="0" err="1" smtClean="0">
                <a:solidFill>
                  <a:schemeClr val="tx1"/>
                </a:solidFill>
                <a:effectLst/>
                <a:latin typeface="+mn-lt"/>
                <a:ea typeface="+mn-ea"/>
                <a:cs typeface="+mn-cs"/>
              </a:rPr>
              <a:t>моковую</a:t>
            </a:r>
            <a:r>
              <a:rPr lang="ru-RU" sz="1200" b="0" i="0" kern="1200" dirty="0" smtClean="0">
                <a:solidFill>
                  <a:schemeClr val="tx1"/>
                </a:solidFill>
                <a:effectLst/>
                <a:latin typeface="+mn-lt"/>
                <a:ea typeface="+mn-ea"/>
                <a:cs typeface="+mn-cs"/>
              </a:rPr>
              <a:t> функцию </a:t>
            </a:r>
            <a:r>
              <a:rPr lang="ru-RU" sz="1200" b="0" i="0" kern="1200" dirty="0" err="1" smtClean="0">
                <a:solidFill>
                  <a:schemeClr val="tx1"/>
                </a:solidFill>
                <a:effectLst/>
                <a:latin typeface="+mn-lt"/>
                <a:ea typeface="+mn-ea"/>
                <a:cs typeface="+mn-cs"/>
              </a:rPr>
              <a:t>spy</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06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наследования от других интерфейсов, последние также способны наследоваться и от классов</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Приватные</a:t>
            </a:r>
            <a:r>
              <a:rPr lang="ru-RU" baseline="0" dirty="0" smtClean="0"/>
              <a:t> члены также наследуются (интерфейс может быть реализован только самим наследником)</a:t>
            </a:r>
          </a:p>
          <a:p>
            <a:pPr marL="228600" indent="-228600">
              <a:buAutoNum type="arabicPeriod"/>
            </a:pPr>
            <a:r>
              <a:rPr lang="ru-RU" baseline="0" dirty="0" smtClean="0"/>
              <a:t>Таким образом достигается более строгая типизация и более конкретный контракт*</a:t>
            </a:r>
          </a:p>
          <a:p>
            <a:pPr marL="228600" indent="-228600">
              <a:buAutoNum type="arabicPeriod"/>
            </a:pPr>
            <a:r>
              <a:rPr lang="ru-RU" baseline="0" dirty="0" smtClean="0"/>
              <a:t>Минусы</a:t>
            </a:r>
            <a:r>
              <a:rPr lang="en-US" baseline="0" dirty="0" smtClean="0"/>
              <a:t>:</a:t>
            </a:r>
          </a:p>
          <a:p>
            <a:pPr marL="228600" indent="-228600">
              <a:buAutoNum type="arabicPeriod"/>
            </a:pPr>
            <a:r>
              <a:rPr lang="ru-RU" sz="1200" b="0" i="0" kern="1200" dirty="0" smtClean="0">
                <a:solidFill>
                  <a:schemeClr val="tx1"/>
                </a:solidFill>
                <a:effectLst/>
                <a:latin typeface="+mn-lt"/>
                <a:ea typeface="+mn-ea"/>
                <a:cs typeface="+mn-cs"/>
              </a:rPr>
              <a:t>Повышение </a:t>
            </a:r>
            <a:r>
              <a:rPr lang="ru-RU" sz="1200" b="0" i="0" kern="1200" dirty="0" err="1" smtClean="0">
                <a:solidFill>
                  <a:schemeClr val="tx1"/>
                </a:solidFill>
                <a:effectLst/>
                <a:latin typeface="+mn-lt"/>
                <a:ea typeface="+mn-ea"/>
                <a:cs typeface="+mn-cs"/>
              </a:rPr>
              <a:t>связаности</a:t>
            </a:r>
            <a:r>
              <a:rPr lang="ru-RU" sz="1200" b="0" i="0" kern="1200" dirty="0" smtClean="0">
                <a:solidFill>
                  <a:schemeClr val="tx1"/>
                </a:solidFill>
                <a:effectLst/>
                <a:latin typeface="+mn-lt"/>
                <a:ea typeface="+mn-ea"/>
                <a:cs typeface="+mn-cs"/>
              </a:rPr>
              <a:t> кода</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Нарушение инкапсуляции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Связь на конкретную реализацию (базовый класс)</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2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8</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Функции — это фундаментальные кирпичики любого приложения на </a:t>
            </a:r>
            <a:r>
              <a:rPr lang="ru-RU" sz="1200" b="0" i="0" kern="1200" dirty="0" err="1" smtClean="0">
                <a:solidFill>
                  <a:schemeClr val="tx1"/>
                </a:solidFill>
                <a:effectLst/>
                <a:latin typeface="+mn-lt"/>
                <a:ea typeface="+mn-ea"/>
                <a:cs typeface="+mn-cs"/>
              </a:rPr>
              <a:t>JavaScript</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описывают то, как приложение делится на слои абстракций, они </a:t>
            </a:r>
            <a:r>
              <a:rPr lang="ru-RU" sz="1200" b="0" i="0" kern="1200" dirty="0" err="1" smtClean="0">
                <a:solidFill>
                  <a:schemeClr val="tx1"/>
                </a:solidFill>
                <a:effectLst/>
                <a:latin typeface="+mn-lt"/>
                <a:ea typeface="+mn-ea"/>
                <a:cs typeface="+mn-cs"/>
              </a:rPr>
              <a:t>мимикрируют</a:t>
            </a:r>
            <a:r>
              <a:rPr lang="ru-RU" sz="1200" b="0" i="0" kern="1200" dirty="0" smtClean="0">
                <a:solidFill>
                  <a:schemeClr val="tx1"/>
                </a:solidFill>
                <a:effectLst/>
                <a:latin typeface="+mn-lt"/>
                <a:ea typeface="+mn-ea"/>
                <a:cs typeface="+mn-cs"/>
              </a:rPr>
              <a:t> классы, скрывают поведения и реализуют модули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при наличии классов, пространств имен и модулей, функции занимают ключевую роль, особенно при описании конкретных реализаций.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добавляет некоторые новые возможности к стандартным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функциям, делая работу с ними еще проще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качестве отправной точки, нужно рассмотреть способы объявления функций в </a:t>
            </a:r>
            <a:r>
              <a:rPr lang="ru-RU"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73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Мы можем указывать тип каждого аргумента функции и также её возвращаемого значения.</a:t>
            </a:r>
            <a:r>
              <a:rPr lang="en-US" sz="1200" b="0" i="0" kern="1200" dirty="0" smtClean="0">
                <a:solidFill>
                  <a:schemeClr val="tx1"/>
                </a:solidFill>
                <a:effectLst/>
                <a:latin typeface="+mn-lt"/>
                <a:ea typeface="+mn-ea"/>
                <a:cs typeface="+mn-cs"/>
              </a:rPr>
              <a:t> *</a:t>
            </a:r>
          </a:p>
          <a:p>
            <a:pPr marL="228600" indent="-228600">
              <a:buAutoNum type="arabicPeriod"/>
            </a:pP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сам вычислить тип последнего исходя из выражения в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поэтому это вовсе не обязательно. Подробнее про механизм вывода типов будет рассказано позднее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Помимо описания типов уже существующей функции мы можем описать тип самой функции в отрыве от её конкретной реализации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Для заметки, только аргументы функции и тип возвращаемого значения формируют её тип. Переменные лексического окружения не поддаются описанию ввиду того, что они не являются частью API функции, по факту их можно рассматривать как скрытое состояние или аналог приватных членов</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07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число параметров, переданных функции должно совпадать с числом параметров в этой функции объявленных</a:t>
            </a:r>
            <a:r>
              <a:rPr lang="en-US" sz="1200" b="0" i="0" kern="1200" dirty="0" smtClean="0">
                <a:solidFill>
                  <a:schemeClr val="tx1"/>
                </a:solidFill>
                <a:effectLst/>
                <a:latin typeface="+mn-lt"/>
                <a:ea typeface="+mn-ea"/>
                <a:cs typeface="+mn-cs"/>
              </a:rPr>
              <a:t> (null, undefined)*</a:t>
            </a: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каждый аргумент функции является опциональным</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не переданные становятся </a:t>
            </a:r>
            <a:r>
              <a:rPr lang="en-US" sz="1200" b="0" i="0" kern="1200" baseline="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Далее</a:t>
            </a:r>
            <a:r>
              <a:rPr lang="ru-RU" baseline="0" dirty="0" smtClean="0"/>
              <a:t> про синтаксис</a:t>
            </a:r>
            <a:r>
              <a:rPr lang="en-US" baseline="0" dirty="0" smtClean="0"/>
              <a:t> </a:t>
            </a:r>
            <a:r>
              <a:rPr lang="ru-RU" baseline="0" dirty="0" smtClean="0"/>
              <a:t>опциональных аргументов</a:t>
            </a:r>
            <a:r>
              <a:rPr lang="en-US" baseline="0" dirty="0" smtClean="0"/>
              <a:t>*</a:t>
            </a:r>
            <a:endParaRPr lang="ru-RU" baseline="0" dirty="0" smtClean="0"/>
          </a:p>
          <a:p>
            <a:pPr marL="228600" indent="-228600">
              <a:buAutoNum type="arabicPeriod"/>
            </a:pPr>
            <a:r>
              <a:rPr lang="ru-RU" baseline="0" dirty="0" smtClean="0"/>
              <a:t>И про значения по умолчанию*</a:t>
            </a:r>
          </a:p>
          <a:p>
            <a:pPr marL="228600" indent="-228600">
              <a:buAutoNum type="arabicPeriod"/>
            </a:pPr>
            <a:r>
              <a:rPr lang="ru-RU" baseline="0" dirty="0" smtClean="0"/>
              <a:t>Показать то что функции с дефолтными значениями совместимы с функциями с опциональными*</a:t>
            </a:r>
          </a:p>
          <a:p>
            <a:pPr marL="228600" indent="-228600">
              <a:buAutoNum type="arabicPeriod"/>
            </a:pPr>
            <a:r>
              <a:rPr lang="ru-RU" sz="1200" b="0" i="0" kern="1200" dirty="0" smtClean="0">
                <a:solidFill>
                  <a:schemeClr val="tx1"/>
                </a:solidFill>
                <a:effectLst/>
                <a:latin typeface="+mn-lt"/>
                <a:ea typeface="+mn-ea"/>
                <a:cs typeface="+mn-cs"/>
              </a:rPr>
              <a:t>В отличии от опциональных аргументов, аргументы со значениями по умолчанию не должны быть перечислены после обязательны аргументов*</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кэррируемый</a:t>
            </a:r>
            <a:r>
              <a:rPr lang="ru-RU" sz="1200" b="0" i="0" kern="1200" dirty="0" smtClean="0">
                <a:solidFill>
                  <a:schemeClr val="tx1"/>
                </a:solidFill>
                <a:effectLst/>
                <a:latin typeface="+mn-lt"/>
                <a:ea typeface="+mn-ea"/>
                <a:cs typeface="+mn-cs"/>
              </a:rPr>
              <a:t> вариант функции суммы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добиться следующего поведения </a:t>
            </a:r>
            <a:r>
              <a:rPr lang="ru-RU" sz="1200" b="0" i="0" kern="1200" dirty="0" err="1" smtClean="0">
                <a:solidFill>
                  <a:schemeClr val="tx1"/>
                </a:solidFill>
                <a:effectLst/>
                <a:latin typeface="+mn-lt"/>
                <a:ea typeface="+mn-ea"/>
                <a:cs typeface="+mn-cs"/>
              </a:rPr>
              <a:t>sum</a:t>
            </a:r>
            <a:r>
              <a:rPr lang="ru-RU" sz="1200" b="0" i="0" kern="1200" dirty="0" smtClean="0">
                <a:solidFill>
                  <a:schemeClr val="tx1"/>
                </a:solidFill>
                <a:effectLst/>
                <a:latin typeface="+mn-lt"/>
                <a:ea typeface="+mn-ea"/>
                <a:cs typeface="+mn-cs"/>
              </a:rPr>
              <a:t>(2)(3)()</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17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Рассказать</a:t>
            </a:r>
            <a:r>
              <a:rPr lang="ru-RU" baseline="0" dirty="0" smtClean="0"/>
              <a:t> как работать с группой аргументов*</a:t>
            </a:r>
          </a:p>
          <a:p>
            <a:pPr marL="228600" indent="-228600">
              <a:buAutoNum type="arabicPeriod"/>
            </a:pPr>
            <a:r>
              <a:rPr lang="ru-RU" sz="1200" b="0" i="0" kern="1200" dirty="0" smtClean="0">
                <a:solidFill>
                  <a:schemeClr val="tx1"/>
                </a:solidFill>
                <a:effectLst/>
                <a:latin typeface="+mn-lt"/>
                <a:ea typeface="+mn-ea"/>
                <a:cs typeface="+mn-cs"/>
              </a:rPr>
              <a:t>Такой же оператор может быть использован и при описании типа функции*</a:t>
            </a:r>
          </a:p>
          <a:p>
            <a:pPr rtl="0" fontAlgn="base"/>
            <a:r>
              <a:rPr lang="ru-RU" sz="1200" b="0" i="0" kern="1200" dirty="0" smtClean="0">
                <a:solidFill>
                  <a:schemeClr val="tx1"/>
                </a:solidFill>
                <a:effectLst/>
                <a:latin typeface="+mn-lt"/>
                <a:ea typeface="+mn-ea"/>
                <a:cs typeface="+mn-cs"/>
              </a:rPr>
              <a:t>Данный оператор может быть определен только после всех остальных аргументов, даже опциональных. </a:t>
            </a:r>
          </a:p>
          <a:p>
            <a:pPr rtl="0" fontAlgn="base"/>
            <a:r>
              <a:rPr lang="ru-RU" sz="1200" b="0" i="0" kern="1200" dirty="0" smtClean="0">
                <a:solidFill>
                  <a:schemeClr val="tx1"/>
                </a:solidFill>
                <a:effectLst/>
                <a:latin typeface="+mn-lt"/>
                <a:ea typeface="+mn-ea"/>
                <a:cs typeface="+mn-cs"/>
              </a:rPr>
              <a:t>Оператор не может иметь значений по умолчанию, даже тех, что совместимы с массивом. Вместо этого можно описывать такие аргументы перед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p>
          <a:p>
            <a:pPr rtl="0" fontAlgn="base"/>
            <a:r>
              <a:rPr lang="ru-RU" sz="1200" b="0" i="0" kern="1200" dirty="0" smtClean="0">
                <a:solidFill>
                  <a:schemeClr val="tx1"/>
                </a:solidFill>
                <a:effectLst/>
                <a:latin typeface="+mn-lt"/>
                <a:ea typeface="+mn-ea"/>
                <a:cs typeface="+mn-cs"/>
              </a:rPr>
              <a:t>Если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аргументы не были переданы функции, то значение такой переменной будет равно пустому списку.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38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пере использования</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это переменная, которая устанавливается в момент вызова функции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Заменим</a:t>
            </a:r>
            <a:r>
              <a:rPr lang="ru-RU" sz="1200" b="0" i="0" kern="1200" baseline="0" dirty="0" smtClean="0">
                <a:solidFill>
                  <a:schemeClr val="tx1"/>
                </a:solidFill>
                <a:effectLst/>
                <a:latin typeface="+mn-lt"/>
                <a:ea typeface="+mn-ea"/>
                <a:cs typeface="+mn-cs"/>
              </a:rPr>
              <a:t> на стрелочную функцию*</a:t>
            </a:r>
          </a:p>
          <a:p>
            <a:pPr marL="228600" indent="-228600">
              <a:buAutoNum type="arabicPeriod"/>
            </a:pPr>
            <a:r>
              <a:rPr lang="ru-RU" sz="1200" b="0" i="0" kern="1200" baseline="0" dirty="0" smtClean="0">
                <a:solidFill>
                  <a:schemeClr val="tx1"/>
                </a:solidFill>
                <a:effectLst/>
                <a:latin typeface="+mn-lt"/>
                <a:ea typeface="+mn-ea"/>
                <a:cs typeface="+mn-cs"/>
              </a:rPr>
              <a:t>Пример решения проблемы с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в библиотеках*</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20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13.07.2020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13.07.2020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13.07.2020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13.07.2020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13.07.2020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13.07.2020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13.07.2020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13.07.2020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13.07.2020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13.07.2020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13.07.2020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13.07.2020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D158B8-9362-4BF2-882E-C13EA3EF3EF0}"/>
              </a:ext>
            </a:extLst>
          </p:cNvPr>
          <p:cNvSpPr txBox="1"/>
          <p:nvPr/>
        </p:nvSpPr>
        <p:spPr>
          <a:xfrm>
            <a:off x="3200400" y="2447925"/>
            <a:ext cx="5848350" cy="132343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8000" dirty="0" err="1">
                <a:solidFill>
                  <a:srgbClr val="00D8FF"/>
                </a:solidFill>
                <a:latin typeface="Consolas"/>
              </a:rPr>
              <a:t>TypeScript</a:t>
            </a:r>
            <a:endParaRPr lang="ru-RU" sz="8000">
              <a:solidFill>
                <a:srgbClr val="00D8FF"/>
              </a:solidFill>
              <a:latin typeface="Consolas"/>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643AF698-9649-4FE5-B57B-D63B1979621A}"/>
              </a:ext>
            </a:extLst>
          </p:cNvPr>
          <p:cNvPicPr>
            <a:picLocks noChangeAspect="1"/>
          </p:cNvPicPr>
          <p:nvPr/>
        </p:nvPicPr>
        <p:blipFill>
          <a:blip r:embed="rId2"/>
          <a:stretch>
            <a:fillRect/>
          </a:stretch>
        </p:blipFill>
        <p:spPr>
          <a:xfrm>
            <a:off x="1992702" y="2057401"/>
            <a:ext cx="2743200" cy="2743200"/>
          </a:xfrm>
          <a:prstGeom prst="rect">
            <a:avLst/>
          </a:prstGeom>
        </p:spPr>
      </p:pic>
      <p:pic>
        <p:nvPicPr>
          <p:cNvPr id="6" name="Рисунок 2" descr="Изображение выглядит как знак&#10;&#10;Автоматически созданное описание">
            <a:extLst>
              <a:ext uri="{FF2B5EF4-FFF2-40B4-BE49-F238E27FC236}">
                <a16:creationId xmlns:a16="http://schemas.microsoft.com/office/drawing/2014/main" id="{E62650C7-5A56-4458-8455-E76C997A3CCA}"/>
              </a:ext>
            </a:extLst>
          </p:cNvPr>
          <p:cNvPicPr>
            <a:picLocks noChangeAspect="1"/>
          </p:cNvPicPr>
          <p:nvPr/>
        </p:nvPicPr>
        <p:blipFill>
          <a:blip r:embed="rId3"/>
          <a:stretch>
            <a:fillRect/>
          </a:stretch>
        </p:blipFill>
        <p:spPr>
          <a:xfrm>
            <a:off x="7427342" y="2057399"/>
            <a:ext cx="2743200" cy="2743200"/>
          </a:xfrm>
          <a:prstGeom prst="rect">
            <a:avLst/>
          </a:prstGeom>
        </p:spPr>
      </p:pic>
      <p:pic>
        <p:nvPicPr>
          <p:cNvPr id="4" name="Рисунок 4" descr="Изображение выглядит как знак, часы&#10;&#10;Автоматически созданное описание">
            <a:extLst>
              <a:ext uri="{FF2B5EF4-FFF2-40B4-BE49-F238E27FC236}">
                <a16:creationId xmlns:a16="http://schemas.microsoft.com/office/drawing/2014/main" id="{C0715713-18D8-4672-A392-99BE9242E0A0}"/>
              </a:ext>
            </a:extLst>
          </p:cNvPr>
          <p:cNvPicPr>
            <a:picLocks noChangeAspect="1"/>
          </p:cNvPicPr>
          <p:nvPr/>
        </p:nvPicPr>
        <p:blipFill>
          <a:blip r:embed="rId4"/>
          <a:stretch>
            <a:fillRect/>
          </a:stretch>
        </p:blipFill>
        <p:spPr>
          <a:xfrm>
            <a:off x="4724400" y="2861581"/>
            <a:ext cx="2743200" cy="1796196"/>
          </a:xfrm>
          <a:prstGeom prst="rect">
            <a:avLst/>
          </a:prstGeom>
        </p:spPr>
      </p:pic>
    </p:spTree>
    <p:extLst>
      <p:ext uri="{BB962C8B-B14F-4D97-AF65-F5344CB8AC3E}">
        <p14:creationId xmlns:p14="http://schemas.microsoft.com/office/powerpoint/2010/main" val="413897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2" descr="Изображение выглядит как знак&#10;&#10;Автоматически созданное описание">
            <a:extLst>
              <a:ext uri="{FF2B5EF4-FFF2-40B4-BE49-F238E27FC236}">
                <a16:creationId xmlns:a16="http://schemas.microsoft.com/office/drawing/2014/main" id="{406787F7-34F3-4578-8383-E3660837B270}"/>
              </a:ext>
            </a:extLst>
          </p:cNvPr>
          <p:cNvPicPr>
            <a:picLocks noChangeAspect="1"/>
          </p:cNvPicPr>
          <p:nvPr/>
        </p:nvPicPr>
        <p:blipFill>
          <a:blip r:embed="rId2"/>
          <a:stretch>
            <a:fillRect/>
          </a:stretch>
        </p:blipFill>
        <p:spPr>
          <a:xfrm rot="1020000">
            <a:off x="6863323" y="2541435"/>
            <a:ext cx="962025" cy="962025"/>
          </a:xfrm>
          <a:prstGeom prst="rect">
            <a:avLst/>
          </a:prstGeom>
        </p:spPr>
      </p:pic>
      <p:pic>
        <p:nvPicPr>
          <p:cNvPr id="3" name="Рисунок 3" descr="Изображение выглядит как рисунок&#10;&#10;Автоматически созданное описание">
            <a:extLst>
              <a:ext uri="{FF2B5EF4-FFF2-40B4-BE49-F238E27FC236}">
                <a16:creationId xmlns:a16="http://schemas.microsoft.com/office/drawing/2014/main" id="{FC6F666A-A6B3-453F-9A9B-0A5B8D721905}"/>
              </a:ext>
            </a:extLst>
          </p:cNvPr>
          <p:cNvPicPr>
            <a:picLocks noChangeAspect="1"/>
          </p:cNvPicPr>
          <p:nvPr/>
        </p:nvPicPr>
        <p:blipFill rotWithShape="1">
          <a:blip r:embed="rId3"/>
          <a:srcRect b="31266"/>
          <a:stretch/>
        </p:blipFill>
        <p:spPr>
          <a:xfrm>
            <a:off x="2675986" y="1777249"/>
            <a:ext cx="4827916" cy="2535220"/>
          </a:xfrm>
          <a:prstGeom prst="rect">
            <a:avLst/>
          </a:prstGeom>
        </p:spPr>
      </p:pic>
      <p:pic>
        <p:nvPicPr>
          <p:cNvPr id="5" name="Рисунок 5" descr="Изображение выглядит как стул&#10;&#10;Автоматически созданное описание">
            <a:extLst>
              <a:ext uri="{FF2B5EF4-FFF2-40B4-BE49-F238E27FC236}">
                <a16:creationId xmlns:a16="http://schemas.microsoft.com/office/drawing/2014/main" id="{B7763C02-CDFF-4BDB-A137-3F2DC619E9F4}"/>
              </a:ext>
            </a:extLst>
          </p:cNvPr>
          <p:cNvPicPr>
            <a:picLocks noChangeAspect="1"/>
          </p:cNvPicPr>
          <p:nvPr/>
        </p:nvPicPr>
        <p:blipFill>
          <a:blip r:embed="rId4"/>
          <a:stretch>
            <a:fillRect/>
          </a:stretch>
        </p:blipFill>
        <p:spPr>
          <a:xfrm flipH="1">
            <a:off x="5905500" y="2605992"/>
            <a:ext cx="2876550" cy="1931766"/>
          </a:xfrm>
          <a:prstGeom prst="rect">
            <a:avLst/>
          </a:prstGeom>
        </p:spPr>
      </p:pic>
    </p:spTree>
    <p:extLst>
      <p:ext uri="{BB962C8B-B14F-4D97-AF65-F5344CB8AC3E}">
        <p14:creationId xmlns:p14="http://schemas.microsoft.com/office/powerpoint/2010/main" val="374915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3013493" y="245853"/>
            <a:ext cx="6150633" cy="6150633"/>
          </a:xfrm>
          <a:prstGeom prst="rect">
            <a:avLst/>
          </a:prstGeom>
        </p:spPr>
      </p:pic>
      <p:pic>
        <p:nvPicPr>
          <p:cNvPr id="7"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6711710" y="721202"/>
            <a:ext cx="1995938" cy="1995938"/>
          </a:xfrm>
          <a:prstGeom prst="rect">
            <a:avLst/>
          </a:prstGeom>
        </p:spPr>
      </p:pic>
    </p:spTree>
    <p:extLst>
      <p:ext uri="{BB962C8B-B14F-4D97-AF65-F5344CB8AC3E}">
        <p14:creationId xmlns:p14="http://schemas.microsoft.com/office/powerpoint/2010/main" val="4195804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4" descr="Изображение выглядит как знак, рисунок, часы&#10;&#10;Автоматически созданное описание">
            <a:extLst>
              <a:ext uri="{FF2B5EF4-FFF2-40B4-BE49-F238E27FC236}">
                <a16:creationId xmlns:a16="http://schemas.microsoft.com/office/drawing/2014/main" id="{B6FB7A48-50FC-4BF0-B13B-ED1B6273FE43}"/>
              </a:ext>
            </a:extLst>
          </p:cNvPr>
          <p:cNvPicPr>
            <a:picLocks noChangeAspect="1"/>
          </p:cNvPicPr>
          <p:nvPr/>
        </p:nvPicPr>
        <p:blipFill>
          <a:blip r:embed="rId2"/>
          <a:stretch>
            <a:fillRect/>
          </a:stretch>
        </p:blipFill>
        <p:spPr>
          <a:xfrm>
            <a:off x="411193" y="1966006"/>
            <a:ext cx="11484633" cy="2839724"/>
          </a:xfrm>
          <a:prstGeom prst="rect">
            <a:avLst/>
          </a:prstGeom>
        </p:spPr>
      </p:pic>
    </p:spTree>
    <p:extLst>
      <p:ext uri="{BB962C8B-B14F-4D97-AF65-F5344CB8AC3E}">
        <p14:creationId xmlns:p14="http://schemas.microsoft.com/office/powerpoint/2010/main" val="406445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descr="Изображение выглядит как устройство&#10;&#10;Автоматически созданное описание">
            <a:extLst>
              <a:ext uri="{FF2B5EF4-FFF2-40B4-BE49-F238E27FC236}">
                <a16:creationId xmlns:a16="http://schemas.microsoft.com/office/drawing/2014/main" id="{A429CB02-01DF-4770-8DAB-A55DBEC1392F}"/>
              </a:ext>
            </a:extLst>
          </p:cNvPr>
          <p:cNvPicPr>
            <a:picLocks noChangeAspect="1"/>
          </p:cNvPicPr>
          <p:nvPr/>
        </p:nvPicPr>
        <p:blipFill>
          <a:blip r:embed="rId2"/>
          <a:stretch>
            <a:fillRect/>
          </a:stretch>
        </p:blipFill>
        <p:spPr>
          <a:xfrm>
            <a:off x="2352137" y="-243740"/>
            <a:ext cx="7760898" cy="7604272"/>
          </a:xfrm>
          <a:prstGeom prst="rect">
            <a:avLst/>
          </a:prstGeom>
        </p:spPr>
      </p:pic>
    </p:spTree>
    <p:extLst>
      <p:ext uri="{BB962C8B-B14F-4D97-AF65-F5344CB8AC3E}">
        <p14:creationId xmlns:p14="http://schemas.microsoft.com/office/powerpoint/2010/main" val="4101663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B66F8-ED4A-48EE-85D2-C79AC4668A7D}"/>
              </a:ext>
            </a:extLst>
          </p:cNvPr>
          <p:cNvSpPr txBox="1"/>
          <p:nvPr/>
        </p:nvSpPr>
        <p:spPr>
          <a:xfrm>
            <a:off x="2850850" y="2635550"/>
            <a:ext cx="66484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8000" dirty="0" err="1">
                <a:solidFill>
                  <a:srgbClr val="00D8FF"/>
                </a:solidFill>
                <a:latin typeface="Consolas"/>
                <a:cs typeface="Calibri"/>
              </a:rPr>
              <a:t>Basic</a:t>
            </a:r>
            <a:r>
              <a:rPr lang="ru-RU" sz="8000" dirty="0">
                <a:solidFill>
                  <a:srgbClr val="00D8FF"/>
                </a:solidFill>
                <a:latin typeface="Consolas"/>
                <a:cs typeface="Calibri"/>
              </a:rPr>
              <a:t> </a:t>
            </a:r>
            <a:r>
              <a:rPr lang="ru-RU" sz="8000" dirty="0" err="1">
                <a:solidFill>
                  <a:srgbClr val="00D8FF"/>
                </a:solidFill>
                <a:latin typeface="Consolas"/>
                <a:cs typeface="Calibri"/>
              </a:rPr>
              <a:t>types</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2746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4000" dirty="0" err="1">
                <a:solidFill>
                  <a:schemeClr val="bg1"/>
                </a:solidFill>
                <a:latin typeface="Consolas"/>
              </a:rPr>
              <a:t>Any</a:t>
            </a:r>
            <a:endParaRPr lang="ru-RU" sz="4000" dirty="0">
              <a:solidFill>
                <a:schemeClr val="bg1"/>
              </a:solidFill>
              <a:latin typeface="Consolas"/>
            </a:endParaRPr>
          </a:p>
        </p:txBody>
      </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User-defined</a:t>
            </a:r>
          </a:p>
          <a:p>
            <a:pPr algn="ctr"/>
            <a:r>
              <a:rPr lang="en-US" sz="4000" dirty="0" smtClean="0">
                <a:solidFill>
                  <a:schemeClr val="bg1"/>
                </a:solidFill>
                <a:latin typeface="Consolas"/>
              </a:rPr>
              <a:t>types</a:t>
            </a:r>
            <a:endParaRPr lang="ru-RU" sz="4000" dirty="0">
              <a:solidFill>
                <a:schemeClr val="bg1"/>
              </a:solidFill>
              <a:latin typeface="Consolas"/>
            </a:endParaRPr>
          </a:p>
        </p:txBody>
      </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nodeType="afterEffect">
                                  <p:stCondLst>
                                    <p:cond delay="0"/>
                                  </p:stCondLst>
                                  <p:childTnLst>
                                    <p:animMotion origin="layout" path="M 1.875E-6 3.7037E-7 L 0.32448 -0.42269 " pathEditMode="relative" rAng="0" ptsTypes="AA">
                                      <p:cBhvr>
                                        <p:cTn id="25" dur="1500" fill="hold"/>
                                        <p:tgtEl>
                                          <p:spTgt spid="14"/>
                                        </p:tgtEl>
                                        <p:attrNameLst>
                                          <p:attrName>ppt_x</p:attrName>
                                          <p:attrName>ppt_y</p:attrName>
                                        </p:attrNameLst>
                                      </p:cBhvr>
                                      <p:rCtr x="16224" y="-2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1" name="Группа 10"/>
          <p:cNvGrpSpPr/>
          <p:nvPr/>
        </p:nvGrpSpPr>
        <p:grpSpPr>
          <a:xfrm>
            <a:off x="3977609" y="233647"/>
            <a:ext cx="4145404" cy="3573519"/>
            <a:chOff x="47829" y="3089488"/>
            <a:chExt cx="4145404" cy="3573519"/>
          </a:xfrm>
        </p:grpSpPr>
        <p:sp>
          <p:nvSpPr>
            <p:cNvPr id="12" name="Овал 11">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14" name="TextBox 13"/>
          <p:cNvSpPr txBox="1"/>
          <p:nvPr/>
        </p:nvSpPr>
        <p:spPr>
          <a:xfrm>
            <a:off x="1571180" y="4079589"/>
            <a:ext cx="2406429" cy="2169825"/>
          </a:xfrm>
          <a:prstGeom prst="rect">
            <a:avLst/>
          </a:prstGeom>
          <a:noFill/>
        </p:spPr>
        <p:txBody>
          <a:bodyPr wrap="none" rtlCol="0">
            <a:spAutoFit/>
          </a:bodyPr>
          <a:lstStyle/>
          <a:p>
            <a:pPr algn="ctr"/>
            <a:r>
              <a:rPr lang="en-US" sz="4500" dirty="0">
                <a:solidFill>
                  <a:srgbClr val="00D8FF"/>
                </a:solidFill>
                <a:latin typeface="Consolas" panose="020B0609020204030204" pitchFamily="49" charset="0"/>
              </a:rPr>
              <a:t>Boolean</a:t>
            </a:r>
          </a:p>
          <a:p>
            <a:pPr algn="ctr"/>
            <a:r>
              <a:rPr lang="en-US" sz="4500" dirty="0" smtClean="0">
                <a:solidFill>
                  <a:srgbClr val="00D8FF"/>
                </a:solidFill>
                <a:latin typeface="Consolas" panose="020B0609020204030204" pitchFamily="49" charset="0"/>
              </a:rPr>
              <a:t>Number</a:t>
            </a:r>
          </a:p>
          <a:p>
            <a:pPr algn="ctr"/>
            <a:r>
              <a:rPr lang="en-US" sz="4500" dirty="0" smtClean="0">
                <a:solidFill>
                  <a:srgbClr val="00D8FF"/>
                </a:solidFill>
                <a:latin typeface="Consolas" panose="020B0609020204030204" pitchFamily="49" charset="0"/>
              </a:rPr>
              <a:t>String</a:t>
            </a:r>
          </a:p>
        </p:txBody>
      </p:sp>
      <p:sp>
        <p:nvSpPr>
          <p:cNvPr id="17" name="Прямоугольник 16"/>
          <p:cNvSpPr/>
          <p:nvPr/>
        </p:nvSpPr>
        <p:spPr>
          <a:xfrm>
            <a:off x="7837071" y="4079589"/>
            <a:ext cx="3188898" cy="2169825"/>
          </a:xfrm>
          <a:prstGeom prst="rect">
            <a:avLst/>
          </a:prstGeom>
        </p:spPr>
        <p:txBody>
          <a:bodyPr wrap="square">
            <a:spAutoFit/>
          </a:bodyPr>
          <a:lstStyle/>
          <a:p>
            <a:pPr algn="ctr"/>
            <a:r>
              <a:rPr lang="en-US" sz="4500" dirty="0" smtClean="0">
                <a:solidFill>
                  <a:srgbClr val="00D8FF"/>
                </a:solidFill>
                <a:latin typeface="Consolas" panose="020B0609020204030204" pitchFamily="49" charset="0"/>
              </a:rPr>
              <a:t>Void</a:t>
            </a:r>
          </a:p>
          <a:p>
            <a:pPr algn="ctr"/>
            <a:r>
              <a:rPr lang="en-US" sz="4500" dirty="0" smtClean="0">
                <a:solidFill>
                  <a:srgbClr val="00D8FF"/>
                </a:solidFill>
                <a:latin typeface="Consolas" panose="020B0609020204030204" pitchFamily="49" charset="0"/>
              </a:rPr>
              <a:t>Null</a:t>
            </a:r>
          </a:p>
          <a:p>
            <a:pPr algn="ctr"/>
            <a:r>
              <a:rPr lang="en-US" sz="4500" dirty="0" smtClean="0">
                <a:solidFill>
                  <a:srgbClr val="00D8FF"/>
                </a:solidFill>
                <a:latin typeface="Consolas" panose="020B0609020204030204" pitchFamily="49" charset="0"/>
              </a:rPr>
              <a:t>Undefined</a:t>
            </a:r>
            <a:endParaRPr lang="en-US" dirty="0"/>
          </a:p>
        </p:txBody>
      </p:sp>
    </p:spTree>
    <p:extLst>
      <p:ext uri="{BB962C8B-B14F-4D97-AF65-F5344CB8AC3E}">
        <p14:creationId xmlns:p14="http://schemas.microsoft.com/office/powerpoint/2010/main" val="38356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200406" y="2097630"/>
            <a:ext cx="97699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Boolean</a:t>
            </a:r>
          </a:p>
          <a:p>
            <a:pPr algn="ctr"/>
            <a:r>
              <a:rPr lang="en-US" sz="8000" dirty="0" smtClean="0">
                <a:solidFill>
                  <a:srgbClr val="F59117"/>
                </a:solidFill>
                <a:latin typeface="Consolas"/>
                <a:cs typeface="Calibri"/>
              </a:rPr>
              <a:t>(boolean)</a:t>
            </a:r>
            <a:endParaRPr lang="ru-RU" sz="8000" dirty="0">
              <a:solidFill>
                <a:srgbClr val="F59117"/>
              </a:solidFill>
              <a:latin typeface="Consolas"/>
              <a:cs typeface="Calibri"/>
            </a:endParaRPr>
          </a:p>
        </p:txBody>
      </p:sp>
    </p:spTree>
    <p:extLst>
      <p:ext uri="{BB962C8B-B14F-4D97-AF65-F5344CB8AC3E}">
        <p14:creationId xmlns:p14="http://schemas.microsoft.com/office/powerpoint/2010/main" val="350040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2514" y="2076372"/>
            <a:ext cx="110707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Number</a:t>
            </a:r>
          </a:p>
          <a:p>
            <a:pPr algn="ctr"/>
            <a:r>
              <a:rPr lang="en-US" sz="8000" dirty="0" smtClean="0">
                <a:solidFill>
                  <a:srgbClr val="F59117"/>
                </a:solidFill>
                <a:latin typeface="Consolas"/>
                <a:cs typeface="Calibri"/>
              </a:rPr>
              <a:t>{ 1_0, 0x, 0b, 0o }</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13533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a:extLst>
              <a:ext uri="{FF2B5EF4-FFF2-40B4-BE49-F238E27FC236}">
                <a16:creationId xmlns:a16="http://schemas.microsoft.com/office/drawing/2014/main" id="{95C4A76A-44E2-479C-A2FE-C23CCB3FF729}"/>
              </a:ext>
            </a:extLst>
          </p:cNvPr>
          <p:cNvPicPr>
            <a:picLocks noChangeAspect="1"/>
          </p:cNvPicPr>
          <p:nvPr/>
        </p:nvPicPr>
        <p:blipFill>
          <a:blip r:embed="rId2"/>
          <a:stretch>
            <a:fillRect/>
          </a:stretch>
        </p:blipFill>
        <p:spPr>
          <a:xfrm>
            <a:off x="2438400" y="1928003"/>
            <a:ext cx="2743200" cy="2743200"/>
          </a:xfrm>
          <a:prstGeom prst="rect">
            <a:avLst/>
          </a:prstGeom>
        </p:spPr>
      </p:pic>
      <p:pic>
        <p:nvPicPr>
          <p:cNvPr id="4" name="Рисунок 4" descr="Изображение выглядит как знак&#10;&#10;Автоматически созданное описание">
            <a:extLst>
              <a:ext uri="{FF2B5EF4-FFF2-40B4-BE49-F238E27FC236}">
                <a16:creationId xmlns:a16="http://schemas.microsoft.com/office/drawing/2014/main" id="{66730876-7F49-43AB-9DB2-FF5F99C2F4C1}"/>
              </a:ext>
            </a:extLst>
          </p:cNvPr>
          <p:cNvPicPr>
            <a:picLocks noChangeAspect="1"/>
          </p:cNvPicPr>
          <p:nvPr/>
        </p:nvPicPr>
        <p:blipFill>
          <a:blip r:embed="rId3"/>
          <a:stretch>
            <a:fillRect/>
          </a:stretch>
        </p:blipFill>
        <p:spPr>
          <a:xfrm>
            <a:off x="7686135" y="2258683"/>
            <a:ext cx="2355012" cy="2355012"/>
          </a:xfrm>
          <a:prstGeom prst="rect">
            <a:avLst/>
          </a:prstGeom>
        </p:spPr>
      </p:pic>
    </p:spTree>
    <p:extLst>
      <p:ext uri="{BB962C8B-B14F-4D97-AF65-F5344CB8AC3E}">
        <p14:creationId xmlns:p14="http://schemas.microsoft.com/office/powerpoint/2010/main" val="411672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53244" y="2190672"/>
            <a:ext cx="92746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String</a:t>
            </a:r>
          </a:p>
          <a:p>
            <a:pPr algn="ctr"/>
            <a:r>
              <a:rPr lang="en-US" sz="8000" dirty="0" smtClean="0">
                <a:solidFill>
                  <a:srgbClr val="F59117"/>
                </a:solidFill>
                <a:latin typeface="Consolas"/>
                <a:cs typeface="Calibri"/>
              </a:rPr>
              <a:t>`Hello ${world}`</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2045056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4" name="Группа 3"/>
          <p:cNvGrpSpPr/>
          <p:nvPr/>
        </p:nvGrpSpPr>
        <p:grpSpPr>
          <a:xfrm>
            <a:off x="4285999" y="186852"/>
            <a:ext cx="3573519" cy="3573519"/>
            <a:chOff x="4285999" y="186852"/>
            <a:chExt cx="3573519" cy="3573519"/>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dirty="0" err="1">
                  <a:solidFill>
                    <a:prstClr val="white"/>
                  </a:solidFill>
                  <a:latin typeface="Consolas"/>
                </a:rPr>
                <a:t>Any</a:t>
              </a:r>
              <a:endParaRPr lang="ru-RU" sz="4000" dirty="0">
                <a:solidFill>
                  <a:prstClr val="white"/>
                </a:solidFill>
                <a:latin typeface="Consolas"/>
              </a:endParaRPr>
            </a:p>
          </p:txBody>
        </p:sp>
      </p:gr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Built-in</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grpSp>
        <p:nvGrpSpPr>
          <p:cNvPr id="2" name="Группа 1"/>
          <p:cNvGrpSpPr/>
          <p:nvPr/>
        </p:nvGrpSpPr>
        <p:grpSpPr>
          <a:xfrm>
            <a:off x="7428602" y="3089488"/>
            <a:ext cx="5305244" cy="3573519"/>
            <a:chOff x="7428602" y="3089488"/>
            <a:chExt cx="5305244" cy="3573519"/>
          </a:xfrm>
        </p:grpSpPr>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2.91667E-6 3.7037E-7 L -0.32422 -0.42593 " pathEditMode="relative" rAng="0" ptsTypes="AA">
                                      <p:cBhvr>
                                        <p:cTn id="16" dur="1500" fill="hold"/>
                                        <p:tgtEl>
                                          <p:spTgt spid="2"/>
                                        </p:tgtEl>
                                        <p:attrNameLst>
                                          <p:attrName>ppt_x</p:attrName>
                                          <p:attrName>ppt_y</p:attrName>
                                        </p:attrNameLst>
                                      </p:cBhvr>
                                      <p:rCtr x="-16211" y="-2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4" name="TextBox 13"/>
          <p:cNvSpPr txBox="1"/>
          <p:nvPr/>
        </p:nvSpPr>
        <p:spPr>
          <a:xfrm>
            <a:off x="1197637" y="4743035"/>
            <a:ext cx="10339498" cy="784830"/>
          </a:xfrm>
          <a:prstGeom prst="rect">
            <a:avLst/>
          </a:prstGeom>
          <a:noFill/>
        </p:spPr>
        <p:txBody>
          <a:bodyPr wrap="square" rtlCol="0">
            <a:spAutoFit/>
          </a:bodyPr>
          <a:lstStyle/>
          <a:p>
            <a:pPr algn="ctr"/>
            <a:r>
              <a:rPr lang="en-US" sz="4500" dirty="0" smtClean="0">
                <a:solidFill>
                  <a:srgbClr val="00D8FF"/>
                </a:solidFill>
                <a:latin typeface="Consolas" panose="020B0609020204030204" pitchFamily="49" charset="0"/>
              </a:rPr>
              <a:t>Array, Enum, Class, Interface</a:t>
            </a:r>
            <a:endParaRPr lang="en-US" sz="4800" dirty="0">
              <a:solidFill>
                <a:prstClr val="black"/>
              </a:solidFill>
            </a:endParaRPr>
          </a:p>
        </p:txBody>
      </p:sp>
      <p:grpSp>
        <p:nvGrpSpPr>
          <p:cNvPr id="7" name="Группа 6"/>
          <p:cNvGrpSpPr/>
          <p:nvPr/>
        </p:nvGrpSpPr>
        <p:grpSpPr>
          <a:xfrm>
            <a:off x="3684742" y="220164"/>
            <a:ext cx="5305244" cy="3573519"/>
            <a:chOff x="7428602" y="3089488"/>
            <a:chExt cx="5305244" cy="3573519"/>
          </a:xfrm>
        </p:grpSpPr>
        <p:sp>
          <p:nvSpPr>
            <p:cNvPr id="8" name="Овал 7">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spTree>
    <p:extLst>
      <p:ext uri="{BB962C8B-B14F-4D97-AF65-F5344CB8AC3E}">
        <p14:creationId xmlns:p14="http://schemas.microsoft.com/office/powerpoint/2010/main" val="31148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Array</a:t>
            </a:r>
          </a:p>
          <a:p>
            <a:pPr algn="ctr"/>
            <a:r>
              <a:rPr lang="en-US" sz="8000" dirty="0" smtClean="0">
                <a:solidFill>
                  <a:srgbClr val="F59117"/>
                </a:solidFill>
                <a:latin typeface="Consolas"/>
                <a:cs typeface="Calibri"/>
              </a:rPr>
              <a:t>type[] Array&lt;type&gt;</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4115689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881743" y="2353957"/>
            <a:ext cx="101890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Tuple</a:t>
            </a:r>
          </a:p>
          <a:p>
            <a:pPr algn="ctr"/>
            <a:r>
              <a:rPr lang="en-US" sz="8000" dirty="0">
                <a:solidFill>
                  <a:srgbClr val="F59117"/>
                </a:solidFill>
                <a:latin typeface="Consolas"/>
                <a:cs typeface="Calibri"/>
              </a:rPr>
              <a:t>r</a:t>
            </a:r>
            <a:r>
              <a:rPr lang="en-US" sz="8000" dirty="0" smtClean="0">
                <a:solidFill>
                  <a:srgbClr val="F59117"/>
                </a:solidFill>
                <a:latin typeface="Consolas"/>
                <a:cs typeface="Calibri"/>
              </a:rPr>
              <a:t>eadonly [T1, T2]</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6764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954924" y="2894065"/>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Number type</a:t>
            </a:r>
            <a:endParaRPr lang="en-US" sz="8000" dirty="0" smtClean="0">
              <a:solidFill>
                <a:srgbClr val="00D8FF"/>
              </a:solidFill>
              <a:latin typeface="Consolas"/>
              <a:cs typeface="Calibri"/>
            </a:endParaRPr>
          </a:p>
        </p:txBody>
      </p:sp>
      <p:sp>
        <p:nvSpPr>
          <p:cNvPr id="3" name="Прямоугольник 2"/>
          <p:cNvSpPr/>
          <p:nvPr/>
        </p:nvSpPr>
        <p:spPr>
          <a:xfrm>
            <a:off x="4780263" y="2883558"/>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1793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0.2211 0.00209 " pathEditMode="relative" rAng="0" ptsTypes="AA">
                                      <p:cBhvr>
                                        <p:cTn id="6" dur="2000" fill="hold"/>
                                        <p:tgtEl>
                                          <p:spTgt spid="3">
                                            <p:txEl>
                                              <p:pRg st="0" end="0"/>
                                            </p:txEl>
                                          </p:spTgt>
                                        </p:tgtEl>
                                        <p:attrNameLst>
                                          <p:attrName>ppt_x</p:attrName>
                                          <p:attrName>ppt_y</p:attrName>
                                        </p:attrNameLst>
                                      </p:cBhvr>
                                      <p:rCtr x="11055" y="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2572520" y="257738"/>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1,</a:t>
            </a:r>
          </a:p>
          <a:p>
            <a:r>
              <a:rPr lang="en-US" sz="8000" dirty="0" smtClean="0">
                <a:solidFill>
                  <a:srgbClr val="00D8FF"/>
                </a:solidFill>
                <a:latin typeface="Consolas"/>
                <a:cs typeface="Calibri"/>
              </a:rPr>
              <a:t>		G = </a:t>
            </a:r>
            <a:r>
              <a:rPr lang="en-US" sz="8000" dirty="0" smtClean="0">
                <a:solidFill>
                  <a:srgbClr val="999999"/>
                </a:solidFill>
                <a:latin typeface="Consolas"/>
                <a:cs typeface="Calibri"/>
              </a:rPr>
              <a:t>2,</a:t>
            </a:r>
          </a:p>
          <a:p>
            <a:r>
              <a:rPr lang="en-US" sz="8000" dirty="0" smtClean="0">
                <a:solidFill>
                  <a:srgbClr val="00D8FF"/>
                </a:solidFill>
                <a:latin typeface="Consolas"/>
                <a:cs typeface="Calibri"/>
              </a:rPr>
              <a:t>		B = </a:t>
            </a:r>
            <a:r>
              <a:rPr lang="en-US" sz="8000" dirty="0" smtClean="0">
                <a:solidFill>
                  <a:srgbClr val="999999"/>
                </a:solidFill>
                <a:latin typeface="Consolas"/>
                <a:cs typeface="Calibri"/>
              </a:rPr>
              <a:t>3</a:t>
            </a:r>
            <a:endParaRPr lang="en-US" sz="8000" dirty="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231849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198179" y="2757431"/>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String type</a:t>
            </a:r>
            <a:endParaRPr lang="en-US" sz="8000" dirty="0" smtClean="0">
              <a:solidFill>
                <a:srgbClr val="00D8FF"/>
              </a:solidFill>
              <a:latin typeface="Consolas"/>
              <a:cs typeface="Calibri"/>
            </a:endParaRPr>
          </a:p>
        </p:txBody>
      </p:sp>
      <p:sp>
        <p:nvSpPr>
          <p:cNvPr id="3" name="Прямоугольник 2"/>
          <p:cNvSpPr/>
          <p:nvPr/>
        </p:nvSpPr>
        <p:spPr>
          <a:xfrm>
            <a:off x="8448373" y="2792682"/>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296203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692420" y="274067"/>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‘Red’,</a:t>
            </a:r>
          </a:p>
          <a:p>
            <a:r>
              <a:rPr lang="en-US" sz="8000" dirty="0" smtClean="0">
                <a:solidFill>
                  <a:srgbClr val="00D8FF"/>
                </a:solidFill>
                <a:latin typeface="Consolas"/>
                <a:cs typeface="Calibri"/>
              </a:rPr>
              <a:t>		G =</a:t>
            </a:r>
            <a:endParaRPr lang="en-US" sz="8000" dirty="0" smtClean="0">
              <a:solidFill>
                <a:srgbClr val="F59117"/>
              </a:solidFill>
              <a:latin typeface="Consolas"/>
              <a:cs typeface="Calibri"/>
            </a:endParaRPr>
          </a:p>
          <a:p>
            <a:r>
              <a:rPr lang="en-US" sz="8000" dirty="0" smtClean="0">
                <a:solidFill>
                  <a:srgbClr val="00D8FF"/>
                </a:solidFill>
                <a:latin typeface="Consolas"/>
                <a:cs typeface="Calibri"/>
              </a:rPr>
              <a:t>		B = </a:t>
            </a:r>
            <a:r>
              <a:rPr lang="en-US" sz="8000" dirty="0" smtClean="0">
                <a:solidFill>
                  <a:srgbClr val="F59117"/>
                </a:solidFill>
                <a:latin typeface="Consolas"/>
                <a:cs typeface="Calibri"/>
              </a:rPr>
              <a:t>‘Blue’</a:t>
            </a:r>
            <a:endParaRPr lang="en-US" sz="8000" dirty="0" smtClean="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
        <p:nvSpPr>
          <p:cNvPr id="4" name="Прямоугольник 3"/>
          <p:cNvSpPr/>
          <p:nvPr/>
        </p:nvSpPr>
        <p:spPr>
          <a:xfrm>
            <a:off x="5885991" y="2667267"/>
            <a:ext cx="1313180" cy="1323439"/>
          </a:xfrm>
          <a:prstGeom prst="rect">
            <a:avLst/>
          </a:prstGeom>
        </p:spPr>
        <p:txBody>
          <a:bodyPr wrap="none">
            <a:spAutoFit/>
          </a:bodyPr>
          <a:lstStyle/>
          <a:p>
            <a:r>
              <a:rPr lang="en-US" sz="8000" dirty="0" smtClean="0">
                <a:solidFill>
                  <a:srgbClr val="F59117"/>
                </a:solidFill>
                <a:latin typeface="Consolas"/>
                <a:cs typeface="Calibri"/>
              </a:rPr>
              <a:t>1,</a:t>
            </a:r>
            <a:endParaRPr lang="en-US" dirty="0"/>
          </a:p>
        </p:txBody>
      </p:sp>
      <p:sp>
        <p:nvSpPr>
          <p:cNvPr id="6" name="Прямоугольник 5"/>
          <p:cNvSpPr/>
          <p:nvPr/>
        </p:nvSpPr>
        <p:spPr>
          <a:xfrm>
            <a:off x="5687583" y="2736279"/>
            <a:ext cx="4698722" cy="1323439"/>
          </a:xfrm>
          <a:prstGeom prst="rect">
            <a:avLst/>
          </a:prstGeom>
        </p:spPr>
        <p:txBody>
          <a:bodyPr wrap="none">
            <a:spAutoFit/>
          </a:bodyPr>
          <a:lstStyle/>
          <a:p>
            <a:r>
              <a:rPr lang="en-US" sz="8000" dirty="0" smtClean="0">
                <a:solidFill>
                  <a:srgbClr val="F59117"/>
                </a:solidFill>
                <a:latin typeface="Consolas"/>
                <a:cs typeface="Calibri"/>
              </a:rPr>
              <a:t>‘Green</a:t>
            </a:r>
            <a:r>
              <a:rPr lang="en-US" sz="8000" dirty="0">
                <a:solidFill>
                  <a:srgbClr val="F59117"/>
                </a:solidFill>
                <a:latin typeface="Consolas"/>
                <a:cs typeface="Calibri"/>
              </a:rPr>
              <a:t>’,</a:t>
            </a:r>
            <a:endParaRPr lang="en-US" dirty="0"/>
          </a:p>
        </p:txBody>
      </p:sp>
    </p:spTree>
    <p:extLst>
      <p:ext uri="{BB962C8B-B14F-4D97-AF65-F5344CB8AC3E}">
        <p14:creationId xmlns:p14="http://schemas.microsoft.com/office/powerpoint/2010/main" val="274030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Reverse mapping</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179658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рисунок&#10;&#10;Автоматически созданное описание">
            <a:extLst>
              <a:ext uri="{FF2B5EF4-FFF2-40B4-BE49-F238E27FC236}">
                <a16:creationId xmlns:a16="http://schemas.microsoft.com/office/drawing/2014/main" id="{81DC1A7B-2B0C-47E5-A6F1-FCCAC192F23D}"/>
              </a:ext>
            </a:extLst>
          </p:cNvPr>
          <p:cNvPicPr>
            <a:picLocks noChangeAspect="1"/>
          </p:cNvPicPr>
          <p:nvPr/>
        </p:nvPicPr>
        <p:blipFill>
          <a:blip r:embed="rId2"/>
          <a:stretch>
            <a:fillRect/>
          </a:stretch>
        </p:blipFill>
        <p:spPr>
          <a:xfrm>
            <a:off x="9310777" y="892833"/>
            <a:ext cx="1607389" cy="1607389"/>
          </a:xfrm>
          <a:prstGeom prst="rect">
            <a:avLst/>
          </a:prstGeom>
        </p:spPr>
      </p:pic>
      <p:pic>
        <p:nvPicPr>
          <p:cNvPr id="5"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237116" y="823147"/>
            <a:ext cx="1823050" cy="2034312"/>
          </a:xfrm>
          <a:prstGeom prst="rect">
            <a:avLst/>
          </a:prstGeom>
        </p:spPr>
      </p:pic>
      <p:pic>
        <p:nvPicPr>
          <p:cNvPr id="6" name="Рисунок 6" descr="Изображение выглядит как рисунок&#10;&#10;Автоматически созданное описание">
            <a:extLst>
              <a:ext uri="{FF2B5EF4-FFF2-40B4-BE49-F238E27FC236}">
                <a16:creationId xmlns:a16="http://schemas.microsoft.com/office/drawing/2014/main" id="{8B4C1875-E39D-477D-84F6-3749F436D282}"/>
              </a:ext>
            </a:extLst>
          </p:cNvPr>
          <p:cNvPicPr>
            <a:picLocks noChangeAspect="1"/>
          </p:cNvPicPr>
          <p:nvPr/>
        </p:nvPicPr>
        <p:blipFill>
          <a:blip r:embed="rId4"/>
          <a:stretch>
            <a:fillRect/>
          </a:stretch>
        </p:blipFill>
        <p:spPr>
          <a:xfrm>
            <a:off x="8131205" y="3984325"/>
            <a:ext cx="1996836" cy="2239274"/>
          </a:xfrm>
          <a:prstGeom prst="rect">
            <a:avLst/>
          </a:prstGeom>
        </p:spPr>
      </p:pic>
      <p:pic>
        <p:nvPicPr>
          <p:cNvPr id="9" name="Рисунок 9">
            <a:extLst>
              <a:ext uri="{FF2B5EF4-FFF2-40B4-BE49-F238E27FC236}">
                <a16:creationId xmlns:a16="http://schemas.microsoft.com/office/drawing/2014/main" id="{E8BB2BAD-B852-4F51-B94F-087CF76564AF}"/>
              </a:ext>
            </a:extLst>
          </p:cNvPr>
          <p:cNvPicPr>
            <a:picLocks noChangeAspect="1"/>
          </p:cNvPicPr>
          <p:nvPr/>
        </p:nvPicPr>
        <p:blipFill>
          <a:blip r:embed="rId5"/>
          <a:stretch>
            <a:fillRect/>
          </a:stretch>
        </p:blipFill>
        <p:spPr>
          <a:xfrm>
            <a:off x="1039264" y="3441940"/>
            <a:ext cx="1587698" cy="2691442"/>
          </a:xfrm>
          <a:prstGeom prst="rect">
            <a:avLst/>
          </a:prstGeom>
        </p:spPr>
      </p:pic>
      <p:pic>
        <p:nvPicPr>
          <p:cNvPr id="11" name="Рисунок 11" descr="Изображение выглядит как рисунок&#10;&#10;Автоматически созданное описание">
            <a:extLst>
              <a:ext uri="{FF2B5EF4-FFF2-40B4-BE49-F238E27FC236}">
                <a16:creationId xmlns:a16="http://schemas.microsoft.com/office/drawing/2014/main" id="{914ACEFC-461A-48C0-97AB-D2477D2D884D}"/>
              </a:ext>
            </a:extLst>
          </p:cNvPr>
          <p:cNvPicPr>
            <a:picLocks noChangeAspect="1"/>
          </p:cNvPicPr>
          <p:nvPr/>
        </p:nvPicPr>
        <p:blipFill>
          <a:blip r:embed="rId6"/>
          <a:stretch>
            <a:fillRect/>
          </a:stretch>
        </p:blipFill>
        <p:spPr>
          <a:xfrm>
            <a:off x="4048664" y="3862413"/>
            <a:ext cx="2743200" cy="1030986"/>
          </a:xfrm>
          <a:prstGeom prst="rect">
            <a:avLst/>
          </a:prstGeom>
        </p:spPr>
      </p:pic>
      <p:pic>
        <p:nvPicPr>
          <p:cNvPr id="13" name="Рисунок 13" descr="Изображение выглядит как часы&#10;&#10;Автоматически созданное описание">
            <a:extLst>
              <a:ext uri="{FF2B5EF4-FFF2-40B4-BE49-F238E27FC236}">
                <a16:creationId xmlns:a16="http://schemas.microsoft.com/office/drawing/2014/main" id="{0FD59164-34BB-4E4F-94CD-FFC9E1E9D58C}"/>
              </a:ext>
            </a:extLst>
          </p:cNvPr>
          <p:cNvPicPr>
            <a:picLocks noChangeAspect="1"/>
          </p:cNvPicPr>
          <p:nvPr/>
        </p:nvPicPr>
        <p:blipFill>
          <a:blip r:embed="rId7"/>
          <a:stretch>
            <a:fillRect/>
          </a:stretch>
        </p:blipFill>
        <p:spPr>
          <a:xfrm>
            <a:off x="5414513" y="1085097"/>
            <a:ext cx="2053087" cy="2056749"/>
          </a:xfrm>
          <a:prstGeom prst="rect">
            <a:avLst/>
          </a:prstGeom>
        </p:spPr>
      </p:pic>
    </p:spTree>
    <p:extLst>
      <p:ext uri="{BB962C8B-B14F-4D97-AF65-F5344CB8AC3E}">
        <p14:creationId xmlns:p14="http://schemas.microsoft.com/office/powerpoint/2010/main" val="242676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7881758" y="2165272"/>
            <a:ext cx="3125548" cy="3125548"/>
          </a:xfrm>
          <a:prstGeom prst="rect">
            <a:avLst/>
          </a:prstGeom>
        </p:spPr>
      </p:pic>
      <p:sp>
        <p:nvSpPr>
          <p:cNvPr id="7" name="Прямоугольник 6"/>
          <p:cNvSpPr/>
          <p:nvPr/>
        </p:nvSpPr>
        <p:spPr>
          <a:xfrm>
            <a:off x="4807787" y="2902227"/>
            <a:ext cx="2458528" cy="1323439"/>
          </a:xfrm>
          <a:prstGeom prst="rect">
            <a:avLst/>
          </a:prstGeom>
        </p:spPr>
        <p:txBody>
          <a:bodyPr wrap="square">
            <a:spAutoFit/>
          </a:bodyPr>
          <a:lstStyle/>
          <a:p>
            <a:pPr lvl="0"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sp>
        <p:nvSpPr>
          <p:cNvPr id="11" name="Прямоугольник 10"/>
          <p:cNvSpPr/>
          <p:nvPr/>
        </p:nvSpPr>
        <p:spPr>
          <a:xfrm>
            <a:off x="5171704" y="2902226"/>
            <a:ext cx="1877437" cy="1323439"/>
          </a:xfrm>
          <a:prstGeom prst="rect">
            <a:avLst/>
          </a:prstGeom>
        </p:spPr>
        <p:txBody>
          <a:bodyPr wrap="none">
            <a:spAutoFit/>
          </a:bodyPr>
          <a:lstStyle/>
          <a:p>
            <a:pPr lvl="0"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184530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accel="50000" decel="50000" fill="hold" grpId="0" nodeType="withEffect">
                                  <p:stCondLst>
                                    <p:cond delay="0"/>
                                  </p:stCondLst>
                                  <p:childTnLst>
                                    <p:animMotion origin="layout" path="M -2.29167E-6 4.07407E-6 L -0.26758 -0.30672 " pathEditMode="relative" rAng="0" ptsTypes="AA">
                                      <p:cBhvr>
                                        <p:cTn id="9" dur="500" fill="hold"/>
                                        <p:tgtEl>
                                          <p:spTgt spid="7"/>
                                        </p:tgtEl>
                                        <p:attrNameLst>
                                          <p:attrName>ppt_x</p:attrName>
                                          <p:attrName>ppt_y</p:attrName>
                                        </p:attrNameLst>
                                      </p:cBhvr>
                                      <p:rCtr x="-13385" y="-1534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2"/>
          <a:stretch>
            <a:fillRect/>
          </a:stretch>
        </p:blipFill>
        <p:spPr>
          <a:xfrm>
            <a:off x="7881758" y="2165272"/>
            <a:ext cx="3125548" cy="3125548"/>
          </a:xfrm>
          <a:prstGeom prst="rect">
            <a:avLst/>
          </a:prstGeom>
        </p:spPr>
      </p:pic>
      <p:grpSp>
        <p:nvGrpSpPr>
          <p:cNvPr id="2" name="Группа 1"/>
          <p:cNvGrpSpPr/>
          <p:nvPr/>
        </p:nvGrpSpPr>
        <p:grpSpPr>
          <a:xfrm>
            <a:off x="1158814" y="710547"/>
            <a:ext cx="3180273" cy="4607636"/>
            <a:chOff x="1158814" y="710547"/>
            <a:chExt cx="3180273" cy="4607636"/>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3"/>
            <a:stretch>
              <a:fillRect/>
            </a:stretch>
          </p:blipFill>
          <p:spPr>
            <a:xfrm>
              <a:off x="1158814" y="2137910"/>
              <a:ext cx="3180273" cy="3180273"/>
            </a:xfrm>
            <a:prstGeom prst="rect">
              <a:avLst/>
            </a:prstGeom>
          </p:spPr>
        </p:pic>
        <p:sp>
          <p:nvSpPr>
            <p:cNvPr id="7" name="Прямоугольник 6"/>
            <p:cNvSpPr/>
            <p:nvPr/>
          </p:nvSpPr>
          <p:spPr>
            <a:xfrm>
              <a:off x="1519686" y="710547"/>
              <a:ext cx="2458528" cy="1323439"/>
            </a:xfrm>
            <a:prstGeom prst="rect">
              <a:avLst/>
            </a:prstGeom>
          </p:spPr>
          <p:txBody>
            <a:bodyPr wrap="square">
              <a:spAutoFit/>
            </a:bodyPr>
            <a:lstStyle/>
            <a:p>
              <a:pPr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grpSp>
      <p:sp>
        <p:nvSpPr>
          <p:cNvPr id="11" name="Прямоугольник 10"/>
          <p:cNvSpPr/>
          <p:nvPr/>
        </p:nvSpPr>
        <p:spPr>
          <a:xfrm>
            <a:off x="5171704" y="2902226"/>
            <a:ext cx="1877437" cy="1323439"/>
          </a:xfrm>
          <a:prstGeom prst="rect">
            <a:avLst/>
          </a:prstGeom>
        </p:spPr>
        <p:txBody>
          <a:bodyPr wrap="none">
            <a:spAutoFit/>
          </a:bodyPr>
          <a:lstStyle/>
          <a:p>
            <a:pPr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404137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6.25E-7 1.48148E-6 L -0.14701 0.29167 C -0.1776 0.35741 -0.22357 0.39282 -0.27175 0.39282 C -0.32656 0.39282 -0.37044 0.35741 -0.40104 0.29167 L -0.54792 1.48148E-6 " pathEditMode="relative" rAng="0" ptsTypes="AAAAA">
                                      <p:cBhvr>
                                        <p:cTn id="6" dur="1000" fill="hold"/>
                                        <p:tgtEl>
                                          <p:spTgt spid="9"/>
                                        </p:tgtEl>
                                        <p:attrNameLst>
                                          <p:attrName>ppt_x</p:attrName>
                                          <p:attrName>ppt_y</p:attrName>
                                        </p:attrNameLst>
                                      </p:cBhvr>
                                      <p:rCtr x="-27396" y="19630"/>
                                    </p:animMotion>
                                  </p:childTnLst>
                                </p:cTn>
                              </p:par>
                              <p:par>
                                <p:cTn id="7" presetID="37" presetClass="path" presetSubtype="0" accel="50000" decel="50000" fill="hold" nodeType="withEffect">
                                  <p:stCondLst>
                                    <p:cond delay="0"/>
                                  </p:stCondLst>
                                  <p:childTnLst>
                                    <p:animMotion origin="layout" path="M -6.25E-7 -3.33333E-6 L 0.14662 -0.2912 C 0.17708 -0.35694 0.22305 -0.39213 0.27109 -0.39213 C 0.32591 -0.39213 0.36979 -0.35694 0.40026 -0.2912 L 0.54701 -3.33333E-6 " pathEditMode="relative" rAng="0" ptsTypes="AAAAA">
                                      <p:cBhvr>
                                        <p:cTn id="8" dur="1000" fill="hold"/>
                                        <p:tgtEl>
                                          <p:spTgt spid="2"/>
                                        </p:tgtEl>
                                        <p:attrNameLst>
                                          <p:attrName>ppt_x</p:attrName>
                                          <p:attrName>ppt_y</p:attrName>
                                        </p:attrNameLst>
                                      </p:cBhvr>
                                      <p:rCtr x="27344" y="-1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object </a:t>
            </a:r>
            <a:r>
              <a:rPr lang="en-US" sz="8000" dirty="0" smtClean="0">
                <a:solidFill>
                  <a:srgbClr val="BF4141"/>
                </a:solidFill>
                <a:latin typeface="Consolas"/>
                <a:cs typeface="Calibri"/>
              </a:rPr>
              <a:t>!==</a:t>
            </a:r>
            <a:r>
              <a:rPr lang="en-US" sz="8000" dirty="0" smtClean="0">
                <a:solidFill>
                  <a:srgbClr val="00D8FF"/>
                </a:solidFill>
                <a:latin typeface="Consolas"/>
                <a:cs typeface="Calibri"/>
              </a:rPr>
              <a:t> any</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36180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77970" y="2179890"/>
            <a:ext cx="1320704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Void</a:t>
            </a:r>
          </a:p>
          <a:p>
            <a:pPr algn="ctr"/>
            <a:r>
              <a:rPr lang="en-US" sz="8000" dirty="0" smtClean="0">
                <a:solidFill>
                  <a:srgbClr val="F59117"/>
                </a:solidFill>
                <a:latin typeface="Consolas"/>
                <a:cs typeface="Calibri"/>
              </a:rPr>
              <a:t>(</a:t>
            </a:r>
            <a:r>
              <a:rPr lang="en-US" sz="8000" dirty="0">
                <a:solidFill>
                  <a:srgbClr val="F59117"/>
                </a:solidFill>
                <a:latin typeface="Consolas"/>
                <a:cs typeface="Calibri"/>
              </a:rPr>
              <a:t>void !== </a:t>
            </a:r>
            <a:r>
              <a:rPr lang="en-US" sz="8000" dirty="0" smtClean="0">
                <a:solidFill>
                  <a:srgbClr val="F59117"/>
                </a:solidFill>
                <a:latin typeface="Consolas"/>
                <a:cs typeface="Calibri"/>
              </a:rPr>
              <a:t>any)</a:t>
            </a:r>
          </a:p>
        </p:txBody>
      </p:sp>
    </p:spTree>
    <p:extLst>
      <p:ext uri="{BB962C8B-B14F-4D97-AF65-F5344CB8AC3E}">
        <p14:creationId xmlns:p14="http://schemas.microsoft.com/office/powerpoint/2010/main" val="315780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316713" y="2767719"/>
            <a:ext cx="1320704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Null and Undefined</a:t>
            </a:r>
            <a:endParaRPr lang="en-US" sz="8000" dirty="0" smtClean="0">
              <a:solidFill>
                <a:srgbClr val="F59117"/>
              </a:solidFill>
              <a:latin typeface="Consolas"/>
              <a:cs typeface="Calibri"/>
            </a:endParaRPr>
          </a:p>
        </p:txBody>
      </p:sp>
    </p:spTree>
    <p:extLst>
      <p:ext uri="{BB962C8B-B14F-4D97-AF65-F5344CB8AC3E}">
        <p14:creationId xmlns:p14="http://schemas.microsoft.com/office/powerpoint/2010/main" val="1521490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1" name="Группа 30"/>
          <p:cNvGrpSpPr/>
          <p:nvPr/>
        </p:nvGrpSpPr>
        <p:grpSpPr>
          <a:xfrm>
            <a:off x="1392757" y="279663"/>
            <a:ext cx="10084371" cy="5972510"/>
            <a:chOff x="1392757" y="279663"/>
            <a:chExt cx="10084371" cy="5972510"/>
          </a:xfrm>
        </p:grpSpPr>
        <p:cxnSp>
          <p:nvCxnSpPr>
            <p:cNvPr id="8" name="Прямая соединительная линия 7"/>
            <p:cNvCxnSpPr/>
            <p:nvPr/>
          </p:nvCxnSpPr>
          <p:spPr>
            <a:xfrm flipV="1">
              <a:off x="4277342" y="2594233"/>
              <a:ext cx="897145" cy="97529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1" name="Группа 10"/>
            <p:cNvGrpSpPr/>
            <p:nvPr/>
          </p:nvGrpSpPr>
          <p:grpSpPr>
            <a:xfrm>
              <a:off x="1392757" y="3561465"/>
              <a:ext cx="4145404" cy="2690708"/>
              <a:chOff x="2047501" y="3756769"/>
              <a:chExt cx="4145404" cy="2690708"/>
            </a:xfrm>
          </p:grpSpPr>
          <p:sp>
            <p:nvSpPr>
              <p:cNvPr id="10" name="Овал 9">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Undefined</a:t>
                </a:r>
                <a:endParaRPr lang="ru-RU" sz="4000" dirty="0">
                  <a:solidFill>
                    <a:schemeClr val="bg1"/>
                  </a:solidFill>
                  <a:latin typeface="Consolas"/>
                </a:endParaRPr>
              </a:p>
            </p:txBody>
          </p:sp>
        </p:grpSp>
        <p:grpSp>
          <p:nvGrpSpPr>
            <p:cNvPr id="12" name="Группа 11"/>
            <p:cNvGrpSpPr/>
            <p:nvPr/>
          </p:nvGrpSpPr>
          <p:grpSpPr>
            <a:xfrm>
              <a:off x="4271104" y="279663"/>
              <a:ext cx="4145404" cy="2690708"/>
              <a:chOff x="2047501" y="3756769"/>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Type</a:t>
                </a:r>
                <a:endParaRPr lang="ru-RU" sz="4000" dirty="0">
                  <a:solidFill>
                    <a:schemeClr val="bg1"/>
                  </a:solidFill>
                  <a:latin typeface="Consolas"/>
                </a:endParaRPr>
              </a:p>
            </p:txBody>
          </p:sp>
        </p:grpSp>
        <p:grpSp>
          <p:nvGrpSpPr>
            <p:cNvPr id="15" name="Группа 14"/>
            <p:cNvGrpSpPr/>
            <p:nvPr/>
          </p:nvGrpSpPr>
          <p:grpSpPr>
            <a:xfrm>
              <a:off x="7331724" y="3551053"/>
              <a:ext cx="4145404" cy="2690708"/>
              <a:chOff x="2047501" y="3756769"/>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Null</a:t>
                </a:r>
                <a:endParaRPr lang="ru-RU" sz="4000" dirty="0">
                  <a:solidFill>
                    <a:schemeClr val="bg1"/>
                  </a:solidFill>
                  <a:latin typeface="Consolas"/>
                </a:endParaRPr>
              </a:p>
            </p:txBody>
          </p:sp>
        </p:grpSp>
        <p:cxnSp>
          <p:nvCxnSpPr>
            <p:cNvPr id="19" name="Прямая соединительная линия 18"/>
            <p:cNvCxnSpPr/>
            <p:nvPr/>
          </p:nvCxnSpPr>
          <p:spPr>
            <a:xfrm flipH="1" flipV="1">
              <a:off x="7511953" y="2559642"/>
              <a:ext cx="963235" cy="96488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158366" y="1095095"/>
            <a:ext cx="5262979" cy="707886"/>
          </a:xfrm>
          <a:prstGeom prst="rect">
            <a:avLst/>
          </a:prstGeom>
        </p:spPr>
        <p:txBody>
          <a:bodyPr wrap="none">
            <a:spAutoFit/>
          </a:bodyPr>
          <a:lstStyle/>
          <a:p>
            <a:r>
              <a:rPr lang="ru-RU" sz="4000" dirty="0">
                <a:solidFill>
                  <a:srgbClr val="BF4141"/>
                </a:solidFill>
                <a:latin typeface="Consolas" panose="020B0609020204030204" pitchFamily="49" charset="0"/>
              </a:rPr>
              <a:t>--strictNullChecks</a:t>
            </a:r>
            <a:endParaRPr lang="en-US" sz="4000" dirty="0">
              <a:solidFill>
                <a:srgbClr val="BF4141"/>
              </a:solidFill>
              <a:latin typeface="Consolas" panose="020B0609020204030204" pitchFamily="49" charset="0"/>
            </a:endParaRPr>
          </a:p>
        </p:txBody>
      </p:sp>
      <p:sp>
        <p:nvSpPr>
          <p:cNvPr id="32" name="Прямоугольник 31"/>
          <p:cNvSpPr/>
          <p:nvPr/>
        </p:nvSpPr>
        <p:spPr>
          <a:xfrm>
            <a:off x="8810425" y="2517602"/>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Прямоугольник 32"/>
          <p:cNvSpPr/>
          <p:nvPr/>
        </p:nvSpPr>
        <p:spPr>
          <a:xfrm>
            <a:off x="5495154" y="2562706"/>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59259E-6 L 0.10938 0.00046 " pathEditMode="relative" rAng="0" ptsTypes="AA">
                                      <p:cBhvr>
                                        <p:cTn id="6" dur="1000" fill="hold"/>
                                        <p:tgtEl>
                                          <p:spTgt spid="31"/>
                                        </p:tgtEl>
                                        <p:attrNameLst>
                                          <p:attrName>ppt_x</p:attrName>
                                          <p:attrName>ppt_y</p:attrName>
                                        </p:attrNameLst>
                                      </p:cBhvr>
                                      <p:rCtr x="5469" y="23"/>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arg === type | undefined</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1512074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32374" y="2603817"/>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Never</a:t>
            </a:r>
          </a:p>
          <a:p>
            <a:pPr algn="ctr"/>
            <a:r>
              <a:rPr lang="en-US" sz="5000" dirty="0" smtClean="0">
                <a:solidFill>
                  <a:srgbClr val="F59117"/>
                </a:solidFill>
                <a:latin typeface="Consolas"/>
                <a:cs typeface="Calibri"/>
              </a:rPr>
              <a:t>{</a:t>
            </a:r>
            <a:r>
              <a:rPr lang="en-US" sz="5000" dirty="0">
                <a:solidFill>
                  <a:srgbClr val="F59117"/>
                </a:solidFill>
                <a:latin typeface="Consolas"/>
                <a:cs typeface="Calibri"/>
              </a:rPr>
              <a:t>Error, while (true</a:t>
            </a:r>
            <a:r>
              <a:rPr lang="en-US" sz="5000" dirty="0" smtClean="0">
                <a:solidFill>
                  <a:srgbClr val="F59117"/>
                </a:solidFill>
                <a:latin typeface="Consolas"/>
                <a:cs typeface="Calibri"/>
              </a:rPr>
              <a:t>), unreachable}</a:t>
            </a:r>
          </a:p>
        </p:txBody>
      </p:sp>
    </p:spTree>
    <p:extLst>
      <p:ext uri="{BB962C8B-B14F-4D97-AF65-F5344CB8AC3E}">
        <p14:creationId xmlns:p14="http://schemas.microsoft.com/office/powerpoint/2010/main" val="161281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Void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Never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661683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9" name="Группа 28"/>
          <p:cNvGrpSpPr/>
          <p:nvPr/>
        </p:nvGrpSpPr>
        <p:grpSpPr>
          <a:xfrm>
            <a:off x="2757343" y="216150"/>
            <a:ext cx="6164946" cy="6383026"/>
            <a:chOff x="2602068" y="276535"/>
            <a:chExt cx="6164946" cy="6383026"/>
          </a:xfrm>
        </p:grpSpPr>
        <p:grpSp>
          <p:nvGrpSpPr>
            <p:cNvPr id="8" name="Группа 7"/>
            <p:cNvGrpSpPr/>
            <p:nvPr/>
          </p:nvGrpSpPr>
          <p:grpSpPr>
            <a:xfrm>
              <a:off x="2602068" y="276535"/>
              <a:ext cx="3038217" cy="1972053"/>
              <a:chOff x="3727331" y="1994163"/>
              <a:chExt cx="4145404" cy="2690708"/>
            </a:xfrm>
          </p:grpSpPr>
          <p:sp>
            <p:nvSpPr>
              <p:cNvPr id="9" name="Овал 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any</a:t>
                </a:r>
              </a:p>
            </p:txBody>
          </p:sp>
        </p:grpSp>
        <p:grpSp>
          <p:nvGrpSpPr>
            <p:cNvPr id="12" name="Группа 11"/>
            <p:cNvGrpSpPr/>
            <p:nvPr/>
          </p:nvGrpSpPr>
          <p:grpSpPr>
            <a:xfrm>
              <a:off x="5728797" y="276535"/>
              <a:ext cx="3038217" cy="1972053"/>
              <a:chOff x="3727331" y="1994163"/>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3727331" y="2961573"/>
                <a:ext cx="4145404" cy="7978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latin typeface="Consolas"/>
                  </a:rPr>
                  <a:t>unknown</a:t>
                </a:r>
                <a:endParaRPr lang="en-US" sz="3200" dirty="0"/>
              </a:p>
            </p:txBody>
          </p:sp>
        </p:grpSp>
        <p:grpSp>
          <p:nvGrpSpPr>
            <p:cNvPr id="15" name="Группа 14"/>
            <p:cNvGrpSpPr/>
            <p:nvPr/>
          </p:nvGrpSpPr>
          <p:grpSpPr>
            <a:xfrm>
              <a:off x="4223794" y="2360941"/>
              <a:ext cx="3038217" cy="1972053"/>
              <a:chOff x="3727331" y="1994163"/>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type</a:t>
                </a:r>
              </a:p>
            </p:txBody>
          </p:sp>
        </p:grpSp>
        <p:grpSp>
          <p:nvGrpSpPr>
            <p:cNvPr id="18" name="Группа 17"/>
            <p:cNvGrpSpPr/>
            <p:nvPr/>
          </p:nvGrpSpPr>
          <p:grpSpPr>
            <a:xfrm>
              <a:off x="4268051" y="4687508"/>
              <a:ext cx="3038217" cy="1972053"/>
              <a:chOff x="3727331" y="1994163"/>
              <a:chExt cx="4145404" cy="2690708"/>
            </a:xfrm>
          </p:grpSpPr>
          <p:sp>
            <p:nvSpPr>
              <p:cNvPr id="19" name="Овал 1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never</a:t>
                </a:r>
              </a:p>
            </p:txBody>
          </p:sp>
        </p:grpSp>
        <p:cxnSp>
          <p:nvCxnSpPr>
            <p:cNvPr id="23" name="Прямая соединительная линия 22"/>
            <p:cNvCxnSpPr/>
            <p:nvPr/>
          </p:nvCxnSpPr>
          <p:spPr>
            <a:xfrm flipH="1" flipV="1">
              <a:off x="4398200" y="1838456"/>
              <a:ext cx="717354" cy="76464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165016" y="1765089"/>
              <a:ext cx="655455" cy="8486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5684111" y="3943579"/>
              <a:ext cx="14535" cy="1133342"/>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a:xfrm>
            <a:off x="1544128" y="2248006"/>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1544128" y="4449865"/>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9588139" y="1404030"/>
            <a:ext cx="1031051" cy="707886"/>
          </a:xfrm>
          <a:prstGeom prst="rect">
            <a:avLst/>
          </a:prstGeom>
        </p:spPr>
        <p:txBody>
          <a:bodyPr wrap="none">
            <a:spAutoFit/>
          </a:bodyPr>
          <a:lstStyle/>
          <a:p>
            <a:r>
              <a:rPr lang="en-US" sz="4000" dirty="0" smtClean="0">
                <a:solidFill>
                  <a:srgbClr val="F59117"/>
                </a:solidFill>
                <a:latin typeface="Consolas"/>
                <a:cs typeface="Calibri"/>
              </a:rPr>
              <a:t>Top</a:t>
            </a:r>
            <a:endParaRPr lang="en-US" sz="4000" dirty="0">
              <a:solidFill>
                <a:srgbClr val="F59117"/>
              </a:solidFill>
            </a:endParaRPr>
          </a:p>
        </p:txBody>
      </p:sp>
      <p:sp>
        <p:nvSpPr>
          <p:cNvPr id="34" name="Прямоугольник 33"/>
          <p:cNvSpPr/>
          <p:nvPr/>
        </p:nvSpPr>
        <p:spPr>
          <a:xfrm>
            <a:off x="8922289" y="4539065"/>
            <a:ext cx="1877437" cy="707886"/>
          </a:xfrm>
          <a:prstGeom prst="rect">
            <a:avLst/>
          </a:prstGeom>
        </p:spPr>
        <p:txBody>
          <a:bodyPr wrap="none">
            <a:spAutoFit/>
          </a:bodyPr>
          <a:lstStyle/>
          <a:p>
            <a:r>
              <a:rPr lang="en-US" sz="4000" dirty="0" smtClean="0">
                <a:solidFill>
                  <a:srgbClr val="F59117"/>
                </a:solidFill>
                <a:latin typeface="Consolas"/>
                <a:cs typeface="Calibri"/>
              </a:rPr>
              <a:t>Bottom</a:t>
            </a:r>
            <a:endParaRPr lang="en-US" sz="4000" dirty="0">
              <a:solidFill>
                <a:srgbClr val="F59117"/>
              </a:solidFill>
            </a:endParaRPr>
          </a:p>
        </p:txBody>
      </p:sp>
      <p:sp>
        <p:nvSpPr>
          <p:cNvPr id="35" name="TextBox 34">
            <a:extLst>
              <a:ext uri="{FF2B5EF4-FFF2-40B4-BE49-F238E27FC236}">
                <a16:creationId xmlns:a16="http://schemas.microsoft.com/office/drawing/2014/main" id="{A733F6D1-2B8A-4DC2-B0FA-03B41AD271CD}"/>
              </a:ext>
            </a:extLst>
          </p:cNvPr>
          <p:cNvSpPr txBox="1"/>
          <p:nvPr/>
        </p:nvSpPr>
        <p:spPr>
          <a:xfrm>
            <a:off x="5884071" y="925420"/>
            <a:ext cx="30382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BF4141"/>
                </a:solidFill>
                <a:latin typeface="Consolas"/>
              </a:rPr>
              <a:t>unknown</a:t>
            </a:r>
            <a:endParaRPr lang="en-US" sz="3200" dirty="0">
              <a:solidFill>
                <a:srgbClr val="BF4141"/>
              </a:solidFill>
            </a:endParaRPr>
          </a:p>
        </p:txBody>
      </p:sp>
    </p:spTree>
    <p:extLst>
      <p:ext uri="{BB962C8B-B14F-4D97-AF65-F5344CB8AC3E}">
        <p14:creationId xmlns:p14="http://schemas.microsoft.com/office/powerpoint/2010/main" val="258907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id="{D1C05644-018B-464B-AE75-F6CF04D683C7}"/>
              </a:ext>
            </a:extLst>
          </p:cNvPr>
          <p:cNvPicPr>
            <a:picLocks noChangeAspect="1"/>
          </p:cNvPicPr>
          <p:nvPr/>
        </p:nvPicPr>
        <p:blipFill>
          <a:blip r:embed="rId2"/>
          <a:stretch>
            <a:fillRect/>
          </a:stretch>
        </p:blipFill>
        <p:spPr>
          <a:xfrm>
            <a:off x="727494" y="687842"/>
            <a:ext cx="10952671" cy="5367296"/>
          </a:xfrm>
          <a:prstGeom prst="rect">
            <a:avLst/>
          </a:prstGeom>
        </p:spPr>
      </p:pic>
    </p:spTree>
    <p:extLst>
      <p:ext uri="{BB962C8B-B14F-4D97-AF65-F5344CB8AC3E}">
        <p14:creationId xmlns:p14="http://schemas.microsoft.com/office/powerpoint/2010/main" val="326286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Unknown</a:t>
            </a:r>
            <a:endParaRPr lang="en-US" sz="5000" dirty="0" smtClean="0">
              <a:solidFill>
                <a:srgbClr val="F59117"/>
              </a:solidFill>
              <a:latin typeface="Consolas"/>
              <a:cs typeface="Calibri"/>
            </a:endParaRPr>
          </a:p>
        </p:txBody>
      </p:sp>
      <p:sp>
        <p:nvSpPr>
          <p:cNvPr id="3" name="TextBox 2">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23465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p>
          <a:p>
            <a:pPr algn="ctr"/>
            <a:r>
              <a:rPr lang="en-US" sz="5000" dirty="0" smtClean="0">
                <a:solidFill>
                  <a:srgbClr val="F59117"/>
                </a:solidFill>
                <a:latin typeface="Consolas"/>
                <a:cs typeface="Calibri"/>
              </a:rPr>
              <a:t>Referenced types only</a:t>
            </a:r>
          </a:p>
        </p:txBody>
      </p:sp>
    </p:spTree>
    <p:extLst>
      <p:ext uri="{BB962C8B-B14F-4D97-AF65-F5344CB8AC3E}">
        <p14:creationId xmlns:p14="http://schemas.microsoft.com/office/powerpoint/2010/main" val="3905077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Type assertions</a:t>
            </a:r>
          </a:p>
          <a:p>
            <a:pPr algn="ctr"/>
            <a:r>
              <a:rPr lang="en-US" sz="5000" dirty="0" smtClean="0">
                <a:solidFill>
                  <a:srgbClr val="F59117"/>
                </a:solidFill>
                <a:latin typeface="Consolas"/>
                <a:cs typeface="Calibri"/>
              </a:rPr>
              <a:t>Animal </a:t>
            </a:r>
            <a:r>
              <a:rPr lang="en-US" sz="5000" dirty="0" smtClean="0">
                <a:solidFill>
                  <a:srgbClr val="BF4141"/>
                </a:solidFill>
                <a:latin typeface="Consolas"/>
                <a:cs typeface="Calibri"/>
              </a:rPr>
              <a:t>as</a:t>
            </a:r>
            <a:r>
              <a:rPr lang="en-US" sz="5000" dirty="0" smtClean="0">
                <a:solidFill>
                  <a:srgbClr val="F59117"/>
                </a:solidFill>
                <a:latin typeface="Consolas"/>
                <a:cs typeface="Calibri"/>
              </a:rPr>
              <a:t> Cat</a:t>
            </a:r>
          </a:p>
        </p:txBody>
      </p:sp>
    </p:spTree>
    <p:extLst>
      <p:ext uri="{BB962C8B-B14F-4D97-AF65-F5344CB8AC3E}">
        <p14:creationId xmlns:p14="http://schemas.microsoft.com/office/powerpoint/2010/main" val="1730007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a:solidFill>
                  <a:srgbClr val="00D8FF"/>
                </a:solidFill>
                <a:latin typeface="Consolas"/>
                <a:cs typeface="Calibri"/>
              </a:rPr>
              <a:t>Type assertions</a:t>
            </a:r>
            <a:r>
              <a:rPr lang="en-US" sz="5000" dirty="0" smtClean="0">
                <a:solidFill>
                  <a:srgbClr val="00D8FF"/>
                </a:solidFill>
                <a:latin typeface="Consolas"/>
                <a:cs typeface="Calibri"/>
              </a:rPr>
              <a:t> </a:t>
            </a:r>
            <a:r>
              <a:rPr lang="en-US" sz="5000" dirty="0" smtClean="0">
                <a:solidFill>
                  <a:srgbClr val="BF4141"/>
                </a:solidFill>
                <a:latin typeface="Consolas"/>
                <a:cs typeface="Calibri"/>
              </a:rPr>
              <a:t>!==</a:t>
            </a:r>
            <a:r>
              <a:rPr lang="en-US" sz="5000" dirty="0" smtClean="0">
                <a:solidFill>
                  <a:srgbClr val="00D8FF"/>
                </a:solidFill>
                <a:latin typeface="Consolas"/>
                <a:cs typeface="Calibri"/>
              </a:rPr>
              <a:t> Type cast</a:t>
            </a:r>
            <a:endParaRPr lang="en-US" sz="5000" dirty="0" smtClean="0">
              <a:solidFill>
                <a:srgbClr val="F59117"/>
              </a:solidFill>
              <a:latin typeface="Consolas"/>
              <a:cs typeface="Calibri"/>
            </a:endParaRPr>
          </a:p>
        </p:txBody>
      </p:sp>
      <p:sp>
        <p:nvSpPr>
          <p:cNvPr id="2" name="Прямоугольник 1"/>
          <p:cNvSpPr/>
          <p:nvPr/>
        </p:nvSpPr>
        <p:spPr>
          <a:xfrm>
            <a:off x="2681623" y="4262251"/>
            <a:ext cx="7237879" cy="861774"/>
          </a:xfrm>
          <a:prstGeom prst="rect">
            <a:avLst/>
          </a:prstGeom>
        </p:spPr>
        <p:txBody>
          <a:bodyPr wrap="none">
            <a:spAutoFit/>
          </a:bodyPr>
          <a:lstStyle/>
          <a:p>
            <a:r>
              <a:rPr lang="en-US" sz="5000" dirty="0" smtClean="0">
                <a:solidFill>
                  <a:srgbClr val="F59117"/>
                </a:solidFill>
                <a:latin typeface="Consolas"/>
                <a:cs typeface="Calibri"/>
              </a:rPr>
              <a:t>No runtime garanties</a:t>
            </a:r>
            <a:endParaRPr lang="en-US" sz="5000" dirty="0">
              <a:solidFill>
                <a:srgbClr val="F59117"/>
              </a:solidFill>
            </a:endParaRPr>
          </a:p>
        </p:txBody>
      </p:sp>
    </p:spTree>
    <p:extLst>
      <p:ext uri="{BB962C8B-B14F-4D97-AF65-F5344CB8AC3E}">
        <p14:creationId xmlns:p14="http://schemas.microsoft.com/office/powerpoint/2010/main" val="2217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as </a:t>
            </a:r>
            <a:r>
              <a:rPr lang="en-US" sz="5000" dirty="0" smtClean="0">
                <a:solidFill>
                  <a:srgbClr val="BF4141"/>
                </a:solidFill>
                <a:latin typeface="Consolas"/>
                <a:cs typeface="Calibri"/>
              </a:rPr>
              <a:t>or</a:t>
            </a:r>
            <a:r>
              <a:rPr lang="en-US" sz="5000" dirty="0" smtClean="0">
                <a:solidFill>
                  <a:srgbClr val="00D8FF"/>
                </a:solidFill>
                <a:latin typeface="Consolas"/>
                <a:cs typeface="Calibri"/>
              </a:rPr>
              <a:t> &lt;type&gt;var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6375270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1158814" y="719173"/>
            <a:ext cx="3207589" cy="4599010"/>
            <a:chOff x="1158814" y="719173"/>
            <a:chExt cx="3207589" cy="459901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sp>
          <p:nvSpPr>
            <p:cNvPr id="6" name="Прямоугольник 5"/>
            <p:cNvSpPr/>
            <p:nvPr/>
          </p:nvSpPr>
          <p:spPr>
            <a:xfrm>
              <a:off x="1158814" y="719173"/>
              <a:ext cx="3207589" cy="1323439"/>
            </a:xfrm>
            <a:prstGeom prst="rect">
              <a:avLst/>
            </a:prstGeom>
          </p:spPr>
          <p:txBody>
            <a:bodyPr wrap="square">
              <a:spAutoFit/>
            </a:bodyPr>
            <a:lstStyle/>
            <a:p>
              <a:pPr algn="ctr"/>
              <a:r>
                <a:rPr lang="en-US" sz="8000" strike="sngStrike" dirty="0" smtClean="0">
                  <a:solidFill>
                    <a:srgbClr val="BF4141"/>
                  </a:solidFill>
                  <a:latin typeface="Consolas"/>
                  <a:cs typeface="Calibri"/>
                </a:rPr>
                <a:t>as</a:t>
              </a:r>
              <a:endParaRPr lang="ru-RU" sz="8000" strike="sngStrike" dirty="0">
                <a:solidFill>
                  <a:srgbClr val="BF4141"/>
                </a:solidFill>
                <a:latin typeface="Consolas"/>
                <a:cs typeface="Calibri"/>
              </a:endParaRPr>
            </a:p>
          </p:txBody>
        </p:sp>
      </p:grpSp>
      <p:grpSp>
        <p:nvGrpSpPr>
          <p:cNvPr id="7" name="Группа 6"/>
          <p:cNvGrpSpPr/>
          <p:nvPr/>
        </p:nvGrpSpPr>
        <p:grpSpPr>
          <a:xfrm>
            <a:off x="7461130" y="1108028"/>
            <a:ext cx="3207589" cy="3951364"/>
            <a:chOff x="1434142" y="1366820"/>
            <a:chExt cx="3207589" cy="3951364"/>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736786" y="2715882"/>
              <a:ext cx="2602302" cy="2602302"/>
            </a:xfrm>
            <a:prstGeom prst="rect">
              <a:avLst/>
            </a:prstGeom>
          </p:spPr>
        </p:pic>
        <p:sp>
          <p:nvSpPr>
            <p:cNvPr id="9" name="Прямоугольник 8"/>
            <p:cNvSpPr/>
            <p:nvPr/>
          </p:nvSpPr>
          <p:spPr>
            <a:xfrm>
              <a:off x="1434142" y="1366820"/>
              <a:ext cx="3207589" cy="1323439"/>
            </a:xfrm>
            <a:prstGeom prst="rect">
              <a:avLst/>
            </a:prstGeom>
          </p:spPr>
          <p:txBody>
            <a:bodyPr wrap="square">
              <a:spAutoFit/>
            </a:bodyPr>
            <a:lstStyle/>
            <a:p>
              <a:pPr algn="ctr"/>
              <a:r>
                <a:rPr lang="en-US" sz="8000" dirty="0" smtClean="0">
                  <a:solidFill>
                    <a:srgbClr val="BF4141"/>
                  </a:solidFill>
                  <a:latin typeface="Consolas"/>
                  <a:cs typeface="Calibri"/>
                </a:rPr>
                <a:t>as</a:t>
              </a:r>
              <a:endParaRPr lang="ru-RU" sz="8000" dirty="0">
                <a:solidFill>
                  <a:srgbClr val="BF4141"/>
                </a:solidFill>
                <a:latin typeface="Consolas"/>
                <a:cs typeface="Calibri"/>
              </a:endParaRPr>
            </a:p>
          </p:txBody>
        </p:sp>
      </p:grpSp>
      <p:sp>
        <p:nvSpPr>
          <p:cNvPr id="10" name="Прямоугольник 9"/>
          <p:cNvSpPr/>
          <p:nvPr/>
        </p:nvSpPr>
        <p:spPr>
          <a:xfrm>
            <a:off x="4447636" y="3066326"/>
            <a:ext cx="3207589" cy="1323439"/>
          </a:xfrm>
          <a:prstGeom prst="rect">
            <a:avLst/>
          </a:prstGeom>
        </p:spPr>
        <p:txBody>
          <a:bodyPr wrap="square">
            <a:spAutoFit/>
          </a:bodyPr>
          <a:lstStyle/>
          <a:p>
            <a:pPr algn="ctr"/>
            <a:r>
              <a:rPr lang="en-US" sz="8000" dirty="0" smtClean="0">
                <a:solidFill>
                  <a:srgbClr val="BF4141"/>
                </a:solidFill>
                <a:latin typeface="Consolas"/>
                <a:cs typeface="Calibri"/>
              </a:rPr>
              <a:t>&gt;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863494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21213" y="897675"/>
            <a:ext cx="4416594" cy="861774"/>
          </a:xfrm>
          <a:prstGeom prst="rect">
            <a:avLst/>
          </a:prstGeom>
        </p:spPr>
        <p:txBody>
          <a:bodyPr wrap="none">
            <a:spAutoFit/>
          </a:bodyPr>
          <a:lstStyle/>
          <a:p>
            <a:r>
              <a:rPr lang="en-US" sz="5000" dirty="0" smtClean="0">
                <a:solidFill>
                  <a:srgbClr val="00D8FF"/>
                </a:solidFill>
                <a:latin typeface="Consolas"/>
                <a:cs typeface="Calibri"/>
              </a:rPr>
              <a:t>Abstractions</a:t>
            </a:r>
            <a:endParaRPr lang="en-US" dirty="0"/>
          </a:p>
        </p:txBody>
      </p:sp>
      <p:pic>
        <p:nvPicPr>
          <p:cNvPr id="1030" name="Picture 6" descr="cat icon | My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65" y="294426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4758043" y="3732576"/>
            <a:ext cx="889987" cy="861774"/>
          </a:xfrm>
          <a:prstGeom prst="rect">
            <a:avLst/>
          </a:prstGeom>
        </p:spPr>
        <p:txBody>
          <a:bodyPr wrap="none">
            <a:spAutoFit/>
          </a:bodyPr>
          <a:lstStyle/>
          <a:p>
            <a:r>
              <a:rPr lang="en-US" sz="5000" dirty="0" smtClean="0">
                <a:solidFill>
                  <a:srgbClr val="BF4141"/>
                </a:solidFill>
                <a:latin typeface="Consolas"/>
                <a:cs typeface="Calibri"/>
              </a:rPr>
              <a:t>=&gt;</a:t>
            </a:r>
            <a:endParaRPr lang="en-US" dirty="0">
              <a:solidFill>
                <a:srgbClr val="BF4141"/>
              </a:solidFill>
            </a:endParaRPr>
          </a:p>
        </p:txBody>
      </p:sp>
      <p:sp>
        <p:nvSpPr>
          <p:cNvPr id="16" name="Прямоугольник 15"/>
          <p:cNvSpPr/>
          <p:nvPr/>
        </p:nvSpPr>
        <p:spPr>
          <a:xfrm>
            <a:off x="6229510" y="2642266"/>
            <a:ext cx="4875053" cy="3323987"/>
          </a:xfrm>
          <a:prstGeom prst="rect">
            <a:avLst/>
          </a:prstGeom>
        </p:spPr>
        <p:txBody>
          <a:bodyPr wrap="none">
            <a:spAutoFit/>
          </a:bodyPr>
          <a:lstStyle/>
          <a:p>
            <a:r>
              <a:rPr lang="en-US" sz="3500" dirty="0" smtClean="0">
                <a:solidFill>
                  <a:srgbClr val="F59117"/>
                </a:solidFill>
                <a:latin typeface="Consolas"/>
                <a:cs typeface="Calibri"/>
              </a:rPr>
              <a:t>{</a:t>
            </a:r>
          </a:p>
          <a:p>
            <a:r>
              <a:rPr lang="en-US" sz="3500" dirty="0">
                <a:solidFill>
                  <a:srgbClr val="F59117"/>
                </a:solidFill>
                <a:latin typeface="Consolas"/>
                <a:cs typeface="Calibri"/>
              </a:rPr>
              <a:t> </a:t>
            </a:r>
            <a:r>
              <a:rPr lang="en-US" sz="3500" dirty="0" smtClean="0">
                <a:solidFill>
                  <a:srgbClr val="F59117"/>
                </a:solidFill>
                <a:latin typeface="Consolas"/>
                <a:cs typeface="Calibri"/>
              </a:rPr>
              <a:t> name: string,</a:t>
            </a:r>
          </a:p>
          <a:p>
            <a:r>
              <a:rPr lang="en-US" sz="3500" dirty="0">
                <a:solidFill>
                  <a:srgbClr val="F59117"/>
                </a:solidFill>
                <a:latin typeface="Consolas"/>
                <a:cs typeface="Calibri"/>
              </a:rPr>
              <a:t> </a:t>
            </a:r>
            <a:r>
              <a:rPr lang="en-US" sz="3500" dirty="0" smtClean="0">
                <a:solidFill>
                  <a:srgbClr val="F59117"/>
                </a:solidFill>
                <a:latin typeface="Consolas"/>
                <a:cs typeface="Calibri"/>
              </a:rPr>
              <a:t> color: enum,</a:t>
            </a:r>
          </a:p>
          <a:p>
            <a:r>
              <a:rPr lang="en-US" sz="3500" dirty="0">
                <a:solidFill>
                  <a:srgbClr val="F59117"/>
                </a:solidFill>
                <a:latin typeface="Consolas"/>
                <a:cs typeface="Calibri"/>
              </a:rPr>
              <a:t> </a:t>
            </a:r>
            <a:r>
              <a:rPr lang="en-US" sz="3500" dirty="0" smtClean="0">
                <a:solidFill>
                  <a:srgbClr val="F59117"/>
                </a:solidFill>
                <a:latin typeface="Consolas"/>
                <a:cs typeface="Calibri"/>
              </a:rPr>
              <a:t> legs: number,</a:t>
            </a:r>
          </a:p>
          <a:p>
            <a:r>
              <a:rPr lang="en-US" sz="3500" dirty="0">
                <a:solidFill>
                  <a:srgbClr val="F59117"/>
                </a:solidFill>
                <a:latin typeface="Consolas"/>
                <a:cs typeface="Calibri"/>
              </a:rPr>
              <a:t> </a:t>
            </a:r>
            <a:r>
              <a:rPr lang="en-US" sz="3500" dirty="0" smtClean="0">
                <a:solidFill>
                  <a:srgbClr val="F59117"/>
                </a:solidFill>
                <a:latin typeface="Consolas"/>
                <a:cs typeface="Calibri"/>
              </a:rPr>
              <a:t> makeSound(): void</a:t>
            </a:r>
          </a:p>
          <a:p>
            <a:r>
              <a:rPr lang="en-US" sz="3500" dirty="0" smtClean="0">
                <a:solidFill>
                  <a:srgbClr val="F59117"/>
                </a:solidFill>
                <a:latin typeface="Consolas"/>
                <a:cs typeface="Calibri"/>
              </a:rPr>
              <a:t>}</a:t>
            </a:r>
            <a:endParaRPr lang="en-US" sz="3500" dirty="0">
              <a:solidFill>
                <a:srgbClr val="F59117"/>
              </a:solidFill>
            </a:endParaRPr>
          </a:p>
        </p:txBody>
      </p:sp>
      <p:pic>
        <p:nvPicPr>
          <p:cNvPr id="1032" name="Picture 8" descr="do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565" y="281486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par>
                                <p:cTn id="21" presetID="10" presetClass="exit" presetSubtype="0" fill="hold" nodeType="withEffect">
                                  <p:stCondLst>
                                    <p:cond delay="0"/>
                                  </p:stCondLst>
                                  <p:childTnLst>
                                    <p:animEffect transition="out" filter="fade">
                                      <p:cBhvr>
                                        <p:cTn id="22" dur="500"/>
                                        <p:tgtEl>
                                          <p:spTgt spid="1030"/>
                                        </p:tgtEl>
                                      </p:cBhvr>
                                    </p:animEffect>
                                    <p:set>
                                      <p:cBhvr>
                                        <p:cTn id="23"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Nominal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Structural</a:t>
            </a:r>
          </a:p>
        </p:txBody>
      </p:sp>
    </p:spTree>
    <p:extLst>
      <p:ext uri="{BB962C8B-B14F-4D97-AF65-F5344CB8AC3E}">
        <p14:creationId xmlns:p14="http://schemas.microsoft.com/office/powerpoint/2010/main" val="3006755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Interface</a:t>
            </a:r>
          </a:p>
          <a:p>
            <a:pPr algn="ctr"/>
            <a:r>
              <a:rPr lang="en-US" sz="5000" dirty="0" smtClean="0">
                <a:solidFill>
                  <a:srgbClr val="F59117"/>
                </a:solidFill>
                <a:latin typeface="Consolas"/>
                <a:cs typeface="Calibri"/>
              </a:rPr>
              <a:t>{ ...members }, interface keyword</a:t>
            </a:r>
          </a:p>
        </p:txBody>
      </p:sp>
    </p:spTree>
    <p:extLst>
      <p:ext uri="{BB962C8B-B14F-4D97-AF65-F5344CB8AC3E}">
        <p14:creationId xmlns:p14="http://schemas.microsoft.com/office/powerpoint/2010/main" val="337309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properties</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3035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2" descr="Изображение выглядит как рисунок&#10;&#10;Автоматически созданное описание">
            <a:extLst>
              <a:ext uri="{FF2B5EF4-FFF2-40B4-BE49-F238E27FC236}">
                <a16:creationId xmlns:a16="http://schemas.microsoft.com/office/drawing/2014/main" id="{AFCE28E7-A6A4-4ED2-AF42-F79DD8B66AE7}"/>
              </a:ext>
            </a:extLst>
          </p:cNvPr>
          <p:cNvPicPr>
            <a:picLocks noChangeAspect="1"/>
          </p:cNvPicPr>
          <p:nvPr/>
        </p:nvPicPr>
        <p:blipFill>
          <a:blip r:embed="rId2"/>
          <a:stretch>
            <a:fillRect/>
          </a:stretch>
        </p:blipFill>
        <p:spPr>
          <a:xfrm>
            <a:off x="4224427" y="1511958"/>
            <a:ext cx="3836239" cy="3836239"/>
          </a:xfrm>
          <a:prstGeom prst="rect">
            <a:avLst/>
          </a:prstGeom>
        </p:spPr>
      </p:pic>
    </p:spTree>
    <p:extLst>
      <p:ext uri="{BB962C8B-B14F-4D97-AF65-F5344CB8AC3E}">
        <p14:creationId xmlns:p14="http://schemas.microsoft.com/office/powerpoint/2010/main" val="356617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means weak</a:t>
            </a:r>
            <a:r>
              <a:rPr lang="en-US" sz="5000" dirty="0" smtClean="0">
                <a:solidFill>
                  <a:srgbClr val="BF4141"/>
                </a:solidFill>
                <a:latin typeface="Consolas"/>
                <a:cs typeface="Calibri"/>
              </a:rPr>
              <a:t>*</a:t>
            </a:r>
          </a:p>
        </p:txBody>
      </p:sp>
    </p:spTree>
    <p:extLst>
      <p:ext uri="{BB962C8B-B14F-4D97-AF65-F5344CB8AC3E}">
        <p14:creationId xmlns:p14="http://schemas.microsoft.com/office/powerpoint/2010/main" val="912656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Readonly</a:t>
            </a:r>
          </a:p>
          <a:p>
            <a:pPr algn="ctr"/>
            <a:r>
              <a:rPr lang="en-US" sz="5000" dirty="0" smtClean="0">
                <a:solidFill>
                  <a:srgbClr val="F59117"/>
                </a:solidFill>
                <a:latin typeface="Consolas"/>
                <a:cs typeface="Calibri"/>
              </a:rPr>
              <a:t>readonly, ReadonlyArray&lt;type&gt;</a:t>
            </a:r>
          </a:p>
        </p:txBody>
      </p:sp>
    </p:spTree>
    <p:extLst>
      <p:ext uri="{BB962C8B-B14F-4D97-AF65-F5344CB8AC3E}">
        <p14:creationId xmlns:p14="http://schemas.microsoft.com/office/powerpoint/2010/main" val="3376923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Const assertions</a:t>
            </a:r>
          </a:p>
          <a:p>
            <a:pPr algn="ctr"/>
            <a:r>
              <a:rPr lang="en-US" sz="5000" dirty="0" smtClean="0">
                <a:solidFill>
                  <a:srgbClr val="F59117"/>
                </a:solidFill>
                <a:latin typeface="Consolas"/>
                <a:cs typeface="Calibri"/>
              </a:rPr>
              <a:t>as const</a:t>
            </a:r>
          </a:p>
        </p:txBody>
      </p:sp>
    </p:spTree>
    <p:extLst>
      <p:ext uri="{BB962C8B-B14F-4D97-AF65-F5344CB8AC3E}">
        <p14:creationId xmlns:p14="http://schemas.microsoft.com/office/powerpoint/2010/main" val="247182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Redundant</a:t>
            </a:r>
            <a:r>
              <a:rPr lang="ru-RU" sz="5000" dirty="0" smtClean="0">
                <a:solidFill>
                  <a:srgbClr val="00D8FF"/>
                </a:solidFill>
                <a:latin typeface="Consolas"/>
                <a:cs typeface="Calibri"/>
              </a:rPr>
              <a:t> </a:t>
            </a:r>
            <a:r>
              <a:rPr lang="en-US" sz="5000" smtClean="0">
                <a:solidFill>
                  <a:srgbClr val="00D8FF"/>
                </a:solidFill>
                <a:latin typeface="Consolas"/>
                <a:cs typeface="Calibri"/>
              </a:rPr>
              <a:t>properties checking</a:t>
            </a:r>
            <a:endParaRPr lang="en-US" sz="5000" dirty="0" smtClean="0">
              <a:solidFill>
                <a:srgbClr val="00D8FF"/>
              </a:solidFill>
              <a:latin typeface="Consolas"/>
              <a:cs typeface="Calibri"/>
            </a:endParaRPr>
          </a:p>
        </p:txBody>
      </p:sp>
    </p:spTree>
    <p:extLst>
      <p:ext uri="{BB962C8B-B14F-4D97-AF65-F5344CB8AC3E}">
        <p14:creationId xmlns:p14="http://schemas.microsoft.com/office/powerpoint/2010/main" val="14792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IFunction</a:t>
            </a:r>
          </a:p>
          <a:p>
            <a:pPr algn="ctr"/>
            <a:r>
              <a:rPr lang="en-US" sz="5000" dirty="0" smtClean="0">
                <a:solidFill>
                  <a:srgbClr val="F59117"/>
                </a:solidFill>
                <a:latin typeface="Consolas"/>
                <a:cs typeface="Calibri"/>
              </a:rPr>
              <a:t>Call signature (...args): return</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318613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Index types</a:t>
            </a:r>
          </a:p>
          <a:p>
            <a:pPr algn="ctr"/>
            <a:r>
              <a:rPr lang="en-US" sz="5000" dirty="0">
                <a:solidFill>
                  <a:srgbClr val="F59117"/>
                </a:solidFill>
                <a:latin typeface="Consolas"/>
                <a:cs typeface="Calibri"/>
              </a:rPr>
              <a:t>l</a:t>
            </a:r>
            <a:r>
              <a:rPr lang="en-US" sz="5000" dirty="0" smtClean="0">
                <a:solidFill>
                  <a:srgbClr val="F59117"/>
                </a:solidFill>
                <a:latin typeface="Consolas"/>
                <a:cs typeface="Calibri"/>
              </a:rPr>
              <a:t>ist[0], map[‘key’]</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1963881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Number, String, Symbol</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2088802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[number]: type </a:t>
            </a:r>
            <a:r>
              <a:rPr lang="en-US" sz="4000" dirty="0" smtClean="0">
                <a:solidFill>
                  <a:srgbClr val="BF4141"/>
                </a:solidFill>
                <a:latin typeface="Consolas"/>
                <a:cs typeface="Calibri"/>
              </a:rPr>
              <a:t>assignable</a:t>
            </a:r>
            <a:r>
              <a:rPr lang="en-US" sz="4000" dirty="0" smtClean="0">
                <a:solidFill>
                  <a:srgbClr val="00D8FF"/>
                </a:solidFill>
                <a:latin typeface="Consolas"/>
                <a:cs typeface="Calibri"/>
              </a:rPr>
              <a:t> [</a:t>
            </a:r>
            <a:r>
              <a:rPr lang="en-US" sz="4000" dirty="0">
                <a:solidFill>
                  <a:srgbClr val="00D8FF"/>
                </a:solidFill>
                <a:latin typeface="Consolas"/>
                <a:cs typeface="Calibri"/>
              </a:rPr>
              <a:t>string</a:t>
            </a:r>
            <a:r>
              <a:rPr lang="en-US" sz="4000" dirty="0" smtClean="0">
                <a:solidFill>
                  <a:srgbClr val="00D8FF"/>
                </a:solidFill>
                <a:latin typeface="Consolas"/>
                <a:cs typeface="Calibri"/>
              </a:rPr>
              <a:t>]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827608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BF4141"/>
                </a:solidFill>
                <a:latin typeface="Consolas"/>
                <a:cs typeface="Calibri"/>
              </a:rPr>
              <a:t>readonly</a:t>
            </a:r>
            <a:r>
              <a:rPr lang="en-US" sz="4000" dirty="0" smtClean="0">
                <a:solidFill>
                  <a:srgbClr val="00D8FF"/>
                </a:solidFill>
                <a:latin typeface="Consolas"/>
                <a:cs typeface="Calibri"/>
              </a:rPr>
              <a:t> [number]: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28887574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class A </a:t>
            </a:r>
            <a:r>
              <a:rPr lang="en-US" sz="4000" dirty="0" smtClean="0">
                <a:solidFill>
                  <a:srgbClr val="BF4141"/>
                </a:solidFill>
                <a:latin typeface="Consolas"/>
                <a:cs typeface="Calibri"/>
              </a:rPr>
              <a:t>implements</a:t>
            </a:r>
            <a:r>
              <a:rPr lang="en-US" sz="4000" dirty="0" smtClean="0">
                <a:solidFill>
                  <a:srgbClr val="00D8FF"/>
                </a:solidFill>
                <a:latin typeface="Consolas"/>
                <a:cs typeface="Calibri"/>
              </a:rPr>
              <a:t> IInterface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517985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Изображение выглядит как часы, рисунок&#10;&#10;Автоматически созданное описание">
            <a:extLst>
              <a:ext uri="{FF2B5EF4-FFF2-40B4-BE49-F238E27FC236}">
                <a16:creationId xmlns:a16="http://schemas.microsoft.com/office/drawing/2014/main" id="{94FAFFE4-0131-4A6D-B497-6291BBBB7CD5}"/>
              </a:ext>
            </a:extLst>
          </p:cNvPr>
          <p:cNvPicPr>
            <a:picLocks noChangeAspect="1"/>
          </p:cNvPicPr>
          <p:nvPr/>
        </p:nvPicPr>
        <p:blipFill>
          <a:blip r:embed="rId2"/>
          <a:stretch>
            <a:fillRect/>
          </a:stretch>
        </p:blipFill>
        <p:spPr>
          <a:xfrm>
            <a:off x="1963947" y="103229"/>
            <a:ext cx="8508520" cy="6838446"/>
          </a:xfrm>
          <a:prstGeom prst="rect">
            <a:avLst/>
          </a:prstGeom>
        </p:spPr>
      </p:pic>
      <p:pic>
        <p:nvPicPr>
          <p:cNvPr id="6" name="Рисунок 2" descr="Изображение выглядит как рисунок&#10;&#10;Автоматически созданное описание">
            <a:extLst>
              <a:ext uri="{FF2B5EF4-FFF2-40B4-BE49-F238E27FC236}">
                <a16:creationId xmlns:a16="http://schemas.microsoft.com/office/drawing/2014/main" id="{29ADE3EE-E3E7-4754-AC30-59FDFF3867D2}"/>
              </a:ext>
            </a:extLst>
          </p:cNvPr>
          <p:cNvPicPr>
            <a:picLocks noChangeAspect="1"/>
          </p:cNvPicPr>
          <p:nvPr/>
        </p:nvPicPr>
        <p:blipFill>
          <a:blip r:embed="rId3"/>
          <a:stretch>
            <a:fillRect/>
          </a:stretch>
        </p:blipFill>
        <p:spPr>
          <a:xfrm>
            <a:off x="6783597" y="1741994"/>
            <a:ext cx="2671673" cy="2671673"/>
          </a:xfrm>
          <a:prstGeom prst="rect">
            <a:avLst/>
          </a:prstGeom>
        </p:spPr>
      </p:pic>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29762B8E-9DB8-45E8-A962-1D02C5044356}"/>
              </a:ext>
            </a:extLst>
          </p:cNvPr>
          <p:cNvPicPr>
            <a:picLocks noChangeAspect="1"/>
          </p:cNvPicPr>
          <p:nvPr/>
        </p:nvPicPr>
        <p:blipFill>
          <a:blip r:embed="rId4"/>
          <a:stretch>
            <a:fillRect/>
          </a:stretch>
        </p:blipFill>
        <p:spPr>
          <a:xfrm>
            <a:off x="2539042" y="590910"/>
            <a:ext cx="2743200" cy="2743200"/>
          </a:xfrm>
          <a:prstGeom prst="rect">
            <a:avLst/>
          </a:prstGeom>
        </p:spPr>
      </p:pic>
    </p:spTree>
    <p:extLst>
      <p:ext uri="{BB962C8B-B14F-4D97-AF65-F5344CB8AC3E}">
        <p14:creationId xmlns:p14="http://schemas.microsoft.com/office/powerpoint/2010/main" val="4027239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class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static</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this</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spTree>
    <p:extLst>
      <p:ext uri="{BB962C8B-B14F-4D97-AF65-F5344CB8AC3E}">
        <p14:creationId xmlns:p14="http://schemas.microsoft.com/office/powerpoint/2010/main" val="386006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2409826" y="3044920"/>
            <a:ext cx="66960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smtClean="0">
                <a:ln>
                  <a:noFill/>
                </a:ln>
                <a:solidFill>
                  <a:srgbClr val="BF4141"/>
                </a:solidFill>
                <a:effectLst/>
                <a:uLnTx/>
                <a:uFillTx/>
                <a:latin typeface="Consolas"/>
                <a:ea typeface="+mn-ea"/>
                <a:cs typeface="Calibri"/>
              </a:rPr>
              <a:t>extends</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err="1" smtClean="0">
                <a:ln>
                  <a:noFill/>
                </a:ln>
                <a:solidFill>
                  <a:srgbClr val="00D8FF"/>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4" name="Прямоугольник 3"/>
          <p:cNvSpPr/>
          <p:nvPr/>
        </p:nvSpPr>
        <p:spPr>
          <a:xfrm>
            <a:off x="8529131" y="3044920"/>
            <a:ext cx="1877437" cy="707886"/>
          </a:xfrm>
          <a:prstGeom prst="rect">
            <a:avLst/>
          </a:prstGeom>
        </p:spPr>
        <p:txBody>
          <a:bodyPr wrap="none">
            <a:spAutoFit/>
          </a:bodyPr>
          <a:lstStyle/>
          <a:p>
            <a:r>
              <a:rPr lang="en-US" sz="4000" dirty="0">
                <a:solidFill>
                  <a:srgbClr val="00D8FF"/>
                </a:solidFill>
                <a:latin typeface="Consolas"/>
                <a:cs typeface="Calibri"/>
              </a:rPr>
              <a:t>, </a:t>
            </a:r>
            <a:r>
              <a:rPr lang="en-US" sz="4000" dirty="0" err="1">
                <a:solidFill>
                  <a:srgbClr val="00D8FF"/>
                </a:solidFill>
                <a:latin typeface="Consolas"/>
                <a:cs typeface="Calibri"/>
              </a:rPr>
              <a:t>IPet</a:t>
            </a:r>
            <a:endParaRPr lang="ru-RU" dirty="0"/>
          </a:p>
        </p:txBody>
      </p:sp>
    </p:spTree>
    <p:extLst>
      <p:ext uri="{BB962C8B-B14F-4D97-AF65-F5344CB8AC3E}">
        <p14:creationId xmlns:p14="http://schemas.microsoft.com/office/powerpoint/2010/main" val="3218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320239"/>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AB66F8-ED4A-48EE-85D2-C79AC4668A7D}"/>
                </a:ext>
              </a:extLst>
            </p:cNvPr>
            <p:cNvSpPr txBox="1"/>
            <p:nvPr/>
          </p:nvSpPr>
          <p:spPr>
            <a:xfrm>
              <a:off x="4693613" y="1887752"/>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6" name="Группа 5"/>
          <p:cNvGrpSpPr/>
          <p:nvPr/>
        </p:nvGrpSpPr>
        <p:grpSpPr>
          <a:xfrm>
            <a:off x="2990851" y="2282207"/>
            <a:ext cx="4229102" cy="3958568"/>
            <a:chOff x="5800903" y="3344845"/>
            <a:chExt cx="2609519" cy="2442590"/>
          </a:xfrm>
        </p:grpSpPr>
        <p:sp>
          <p:nvSpPr>
            <p:cNvPr id="8" name="Овал 7"/>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5800903" y="3762536"/>
              <a:ext cx="2279431" cy="69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3343000" y="3676716"/>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string</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11" name="TextBox 10">
            <a:extLst>
              <a:ext uri="{FF2B5EF4-FFF2-40B4-BE49-F238E27FC236}">
                <a16:creationId xmlns:a16="http://schemas.microsoft.com/office/drawing/2014/main" id="{AFAB66F8-ED4A-48EE-85D2-C79AC4668A7D}"/>
              </a:ext>
            </a:extLst>
          </p:cNvPr>
          <p:cNvSpPr txBox="1"/>
          <p:nvPr/>
        </p:nvSpPr>
        <p:spPr>
          <a:xfrm>
            <a:off x="3343001" y="1649807"/>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number</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9075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124401" y="2998113"/>
            <a:ext cx="7943201" cy="861774"/>
          </a:xfrm>
          <a:prstGeom prst="rect">
            <a:avLst/>
          </a:prstGeom>
        </p:spPr>
        <p:txBody>
          <a:bodyPr wrap="none">
            <a:spAutoFit/>
          </a:bodyPr>
          <a:lstStyle/>
          <a:p>
            <a:pPr lvl="0" algn="ctr"/>
            <a:r>
              <a:rPr lang="en-US" sz="5000" dirty="0" err="1" smtClean="0">
                <a:solidFill>
                  <a:srgbClr val="00D8FF"/>
                </a:solidFill>
                <a:latin typeface="Consolas"/>
                <a:cs typeface="Calibri"/>
              </a:rPr>
              <a:t>IFunction</a:t>
            </a:r>
            <a:r>
              <a:rPr lang="ru-RU" sz="5000" dirty="0" smtClean="0">
                <a:solidFill>
                  <a:srgbClr val="00D8FF"/>
                </a:solidFill>
                <a:latin typeface="Consolas"/>
                <a:cs typeface="Calibri"/>
              </a:rPr>
              <a:t> </a:t>
            </a:r>
            <a:r>
              <a:rPr lang="en-US" sz="5000" dirty="0" smtClean="0">
                <a:solidFill>
                  <a:srgbClr val="00D8FF"/>
                </a:solidFill>
                <a:latin typeface="Consolas"/>
                <a:cs typeface="Calibri"/>
              </a:rPr>
              <a:t>&amp; </a:t>
            </a:r>
            <a:r>
              <a:rPr lang="en-US" sz="5000" dirty="0" err="1" smtClean="0">
                <a:solidFill>
                  <a:srgbClr val="00D8FF"/>
                </a:solidFill>
                <a:latin typeface="Consolas"/>
                <a:cs typeface="Calibri"/>
              </a:rPr>
              <a:t>IInterface</a:t>
            </a:r>
            <a:endParaRPr lang="en-US" sz="5000" dirty="0">
              <a:solidFill>
                <a:srgbClr val="00D8FF"/>
              </a:solidFill>
              <a:latin typeface="Consolas"/>
              <a:cs typeface="Calibri"/>
            </a:endParaRPr>
          </a:p>
        </p:txBody>
      </p:sp>
    </p:spTree>
    <p:extLst>
      <p:ext uri="{BB962C8B-B14F-4D97-AF65-F5344CB8AC3E}">
        <p14:creationId xmlns:p14="http://schemas.microsoft.com/office/powerpoint/2010/main" val="1633447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82114"/>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FAB66F8-ED4A-48EE-85D2-C79AC4668A7D}"/>
                </a:ext>
              </a:extLst>
            </p:cNvPr>
            <p:cNvSpPr txBox="1"/>
            <p:nvPr/>
          </p:nvSpPr>
          <p:spPr>
            <a:xfrm>
              <a:off x="5503651" y="1806961"/>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2" name="Группа 11"/>
          <p:cNvGrpSpPr/>
          <p:nvPr/>
        </p:nvGrpSpPr>
        <p:grpSpPr>
          <a:xfrm>
            <a:off x="3597527" y="1805957"/>
            <a:ext cx="3958569" cy="3958568"/>
            <a:chOff x="5967832" y="3344845"/>
            <a:chExt cx="2442590" cy="2442590"/>
          </a:xfrm>
        </p:grpSpPr>
        <p:sp>
          <p:nvSpPr>
            <p:cNvPr id="13" name="Овал 12"/>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4" name="TextBox 13">
              <a:extLst>
                <a:ext uri="{FF2B5EF4-FFF2-40B4-BE49-F238E27FC236}">
                  <a16:creationId xmlns:a16="http://schemas.microsoft.com/office/drawing/2014/main" id="{AFAB66F8-ED4A-48EE-85D2-C79AC4668A7D}"/>
                </a:ext>
              </a:extLst>
            </p:cNvPr>
            <p:cNvSpPr txBox="1"/>
            <p:nvPr/>
          </p:nvSpPr>
          <p:spPr>
            <a:xfrm>
              <a:off x="6049411" y="4347743"/>
              <a:ext cx="2279431" cy="43679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F59117"/>
                  </a:solidFill>
                  <a:effectLst/>
                  <a:uLnTx/>
                  <a:uFillTx/>
                  <a:latin typeface="Consolas"/>
                  <a:ea typeface="+mn-ea"/>
                  <a:cs typeface="Calibri"/>
                </a:rPr>
                <a:t>class</a:t>
              </a:r>
              <a:r>
                <a:rPr kumimoji="0" lang="en-US" sz="4000" b="0" i="0" u="none" strike="noStrike" kern="1200" cap="none" spc="0" normalizeH="0" noProof="0" dirty="0" smtClean="0">
                  <a:ln>
                    <a:noFill/>
                  </a:ln>
                  <a:solidFill>
                    <a:srgbClr val="F59117"/>
                  </a:solidFill>
                  <a:effectLst/>
                  <a:uLnTx/>
                  <a:uFillTx/>
                  <a:latin typeface="Consolas"/>
                  <a:ea typeface="+mn-ea"/>
                  <a:cs typeface="Calibri"/>
                </a:rPr>
                <a:t> (this)</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Tree>
    <p:extLst>
      <p:ext uri="{BB962C8B-B14F-4D97-AF65-F5344CB8AC3E}">
        <p14:creationId xmlns:p14="http://schemas.microsoft.com/office/powerpoint/2010/main" val="23589900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716855" y="2998113"/>
            <a:ext cx="3005951" cy="86177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00D8FF"/>
                </a:solidFill>
                <a:effectLst/>
                <a:uLnTx/>
                <a:uFillTx/>
                <a:latin typeface="Consolas"/>
                <a:ea typeface="+mn-ea"/>
                <a:cs typeface="Calibri"/>
              </a:rPr>
              <a:t>Function</a:t>
            </a:r>
          </a:p>
        </p:txBody>
      </p:sp>
      <p:sp>
        <p:nvSpPr>
          <p:cNvPr id="3" name="Прямоугольник 2"/>
          <p:cNvSpPr/>
          <p:nvPr/>
        </p:nvSpPr>
        <p:spPr>
          <a:xfrm>
            <a:off x="2248230" y="1459230"/>
            <a:ext cx="7943200" cy="393954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function f(x)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smtClean="0">
              <a:ln>
                <a:noFill/>
              </a:ln>
              <a:solidFill>
                <a:srgbClr val="F59117"/>
              </a:solidFill>
              <a:effectLst/>
              <a:uLnTx/>
              <a:uFillTx/>
              <a:latin typeface="Consolas"/>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dirty="0" err="1" smtClean="0">
                <a:solidFill>
                  <a:srgbClr val="F59117"/>
                </a:solidFill>
                <a:latin typeface="Consolas"/>
                <a:cs typeface="Calibri"/>
              </a:rPr>
              <a:t>const</a:t>
            </a:r>
            <a:r>
              <a:rPr lang="en-US" sz="5000" dirty="0" smtClean="0">
                <a:solidFill>
                  <a:srgbClr val="F59117"/>
                </a:solidFill>
                <a:latin typeface="Consolas"/>
                <a:cs typeface="Calibri"/>
              </a:rPr>
              <a:t> f = function (x)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5000" dirty="0" smtClean="0">
              <a:solidFill>
                <a:srgbClr val="F59117"/>
              </a:solidFill>
              <a:latin typeface="Consolas"/>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smtClean="0">
                <a:ln>
                  <a:noFill/>
                </a:ln>
                <a:solidFill>
                  <a:srgbClr val="F59117"/>
                </a:solidFill>
                <a:effectLst/>
                <a:uLnTx/>
                <a:uFillTx/>
                <a:latin typeface="Consolas"/>
                <a:ea typeface="+mn-ea"/>
                <a:cs typeface="Calibri"/>
              </a:rPr>
              <a:t>const</a:t>
            </a: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 f = (x) =&gt; y</a:t>
            </a:r>
          </a:p>
        </p:txBody>
      </p:sp>
    </p:spTree>
    <p:extLst>
      <p:ext uri="{BB962C8B-B14F-4D97-AF65-F5344CB8AC3E}">
        <p14:creationId xmlns:p14="http://schemas.microsoft.com/office/powerpoint/2010/main" val="18642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066426" y="2998113"/>
            <a:ext cx="10059164"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TReturn</a:t>
            </a:r>
            <a:endParaRPr lang="en-US" sz="5000" dirty="0">
              <a:solidFill>
                <a:srgbClr val="BF4141"/>
              </a:solidFill>
              <a:latin typeface="Consolas"/>
              <a:cs typeface="Calibri"/>
            </a:endParaRPr>
          </a:p>
        </p:txBody>
      </p:sp>
      <p:sp>
        <p:nvSpPr>
          <p:cNvPr id="6" name="Прямоугольник 5"/>
          <p:cNvSpPr/>
          <p:nvPr/>
        </p:nvSpPr>
        <p:spPr>
          <a:xfrm>
            <a:off x="2739124" y="2998113"/>
            <a:ext cx="6885218"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endParaRPr lang="en-US" sz="5000" dirty="0">
              <a:solidFill>
                <a:srgbClr val="BF4141"/>
              </a:solidFill>
              <a:latin typeface="Consolas"/>
              <a:cs typeface="Calibri"/>
            </a:endParaRPr>
          </a:p>
        </p:txBody>
      </p:sp>
    </p:spTree>
    <p:extLst>
      <p:ext uri="{BB962C8B-B14F-4D97-AF65-F5344CB8AC3E}">
        <p14:creationId xmlns:p14="http://schemas.microsoft.com/office/powerpoint/2010/main" val="41150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84592" y="2998113"/>
            <a:ext cx="1202284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function f(x1</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T1, x2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 ‘default’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294701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48" y="2998113"/>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Rest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arguments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177622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2283122" y="2998113"/>
            <a:ext cx="762580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Dynamic</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context (this)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5199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5" descr="Изображение выглядит как текст, карта, стол, большой&#10;&#10;Автоматически созданное описание">
            <a:extLst>
              <a:ext uri="{FF2B5EF4-FFF2-40B4-BE49-F238E27FC236}">
                <a16:creationId xmlns:a16="http://schemas.microsoft.com/office/drawing/2014/main" id="{E933646D-3FE1-4B4E-9BC3-A601B4B2FE1B}"/>
              </a:ext>
            </a:extLst>
          </p:cNvPr>
          <p:cNvPicPr>
            <a:picLocks noChangeAspect="1"/>
          </p:cNvPicPr>
          <p:nvPr/>
        </p:nvPicPr>
        <p:blipFill>
          <a:blip r:embed="rId2"/>
          <a:stretch>
            <a:fillRect/>
          </a:stretch>
        </p:blipFill>
        <p:spPr>
          <a:xfrm>
            <a:off x="982513" y="408171"/>
            <a:ext cx="9885512" cy="6068617"/>
          </a:xfrm>
          <a:prstGeom prst="rect">
            <a:avLst/>
          </a:prstGeom>
        </p:spPr>
      </p:pic>
    </p:spTree>
    <p:extLst>
      <p:ext uri="{BB962C8B-B14F-4D97-AF65-F5344CB8AC3E}">
        <p14:creationId xmlns:p14="http://schemas.microsoft.com/office/powerpoint/2010/main" val="4028095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44" y="2998113"/>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Overloads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80309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5" descr="Изображение выглядит как рисунок&#10;&#10;Автоматически созданное описание">
            <a:extLst>
              <a:ext uri="{FF2B5EF4-FFF2-40B4-BE49-F238E27FC236}">
                <a16:creationId xmlns:a16="http://schemas.microsoft.com/office/drawing/2014/main" id="{CDD0D392-856C-47F0-9735-BEF68F5D9DAC}"/>
              </a:ext>
            </a:extLst>
          </p:cNvPr>
          <p:cNvPicPr>
            <a:picLocks noChangeAspect="1"/>
          </p:cNvPicPr>
          <p:nvPr/>
        </p:nvPicPr>
        <p:blipFill>
          <a:blip r:embed="rId2"/>
          <a:stretch>
            <a:fillRect/>
          </a:stretch>
        </p:blipFill>
        <p:spPr>
          <a:xfrm>
            <a:off x="7556740" y="2220695"/>
            <a:ext cx="2383767" cy="2373480"/>
          </a:xfrm>
          <a:prstGeom prst="rect">
            <a:avLst/>
          </a:prstGeom>
        </p:spPr>
      </p:pic>
      <p:pic>
        <p:nvPicPr>
          <p:cNvPr id="9" name="Рисунок 9" descr="Изображение выглядит как знак&#10;&#10;Автоматически созданное описание">
            <a:extLst>
              <a:ext uri="{FF2B5EF4-FFF2-40B4-BE49-F238E27FC236}">
                <a16:creationId xmlns:a16="http://schemas.microsoft.com/office/drawing/2014/main" id="{05DBF68E-E15B-4C8D-B88E-DD5E51FB28A6}"/>
              </a:ext>
            </a:extLst>
          </p:cNvPr>
          <p:cNvPicPr>
            <a:picLocks noChangeAspect="1"/>
          </p:cNvPicPr>
          <p:nvPr/>
        </p:nvPicPr>
        <p:blipFill>
          <a:blip r:embed="rId3"/>
          <a:stretch>
            <a:fillRect/>
          </a:stretch>
        </p:blipFill>
        <p:spPr>
          <a:xfrm>
            <a:off x="1963947" y="2043023"/>
            <a:ext cx="2743200" cy="2743200"/>
          </a:xfrm>
          <a:prstGeom prst="rect">
            <a:avLst/>
          </a:prstGeom>
        </p:spPr>
      </p:pic>
    </p:spTree>
    <p:extLst>
      <p:ext uri="{BB962C8B-B14F-4D97-AF65-F5344CB8AC3E}">
        <p14:creationId xmlns:p14="http://schemas.microsoft.com/office/powerpoint/2010/main" val="149401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0E8DF96B-8443-4131-BD5B-83E6EE370AF8}"/>
              </a:ext>
            </a:extLst>
          </p:cNvPr>
          <p:cNvPicPr>
            <a:picLocks noChangeAspect="1"/>
          </p:cNvPicPr>
          <p:nvPr/>
        </p:nvPicPr>
        <p:blipFill>
          <a:blip r:embed="rId2"/>
          <a:stretch>
            <a:fillRect/>
          </a:stretch>
        </p:blipFill>
        <p:spPr>
          <a:xfrm>
            <a:off x="4695645" y="2158042"/>
            <a:ext cx="2743200" cy="2743200"/>
          </a:xfrm>
          <a:prstGeom prst="rect">
            <a:avLst/>
          </a:prstGeom>
        </p:spPr>
      </p:pic>
    </p:spTree>
    <p:extLst>
      <p:ext uri="{BB962C8B-B14F-4D97-AF65-F5344CB8AC3E}">
        <p14:creationId xmlns:p14="http://schemas.microsoft.com/office/powerpoint/2010/main" val="122248913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566</Words>
  <Application>Microsoft Office PowerPoint</Application>
  <PresentationFormat>Широкоэкранный</PresentationFormat>
  <Paragraphs>207</Paragraphs>
  <Slides>70</Slides>
  <Notes>10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70</vt:i4>
      </vt:variant>
    </vt:vector>
  </HeadingPairs>
  <TitlesOfParts>
    <vt:vector size="75"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Khaimov Roman</cp:lastModifiedBy>
  <cp:revision>206</cp:revision>
  <dcterms:created xsi:type="dcterms:W3CDTF">2012-07-30T23:42:41Z</dcterms:created>
  <dcterms:modified xsi:type="dcterms:W3CDTF">2020-07-13T07:33:04Z</dcterms:modified>
</cp:coreProperties>
</file>