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4" r:id="rId22"/>
    <p:sldId id="279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14A5F-D419-124C-AFB1-C9BECAE065AC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6064A-60FF-F640-A7D5-BAF3F7C2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8E931-4C4C-45F2-B902-485EDE59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4E634C-E28C-4DF8-9955-90EA6469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3305D1-D310-44D7-88C6-AF17827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B0BC0-8EEB-4FF6-A118-446B8235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71858B-0609-45AE-BB34-38249B3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C17E7F-54C8-42AF-BBE7-CA233FA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76B97B-3221-43CD-861B-F88C1897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04EAC7-5519-44E9-9C42-2CEBF6CB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9A8FAA-E7F0-4121-820E-75C55DA5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F9A8C-4DBA-408C-AC87-D2CF584E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DB46A20-4826-400F-B81E-0AF981D38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B8CB7D-CA3E-476E-84AD-881F7F70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8D9E4A-E85B-4CF7-9C71-A1F319B7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5C727-7494-42CD-A128-1C4012F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5126F2-E862-42F8-9CAE-5586AC74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0DC5E-1061-4B70-BABC-687E4FA7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2EBD5-76D9-4C20-BDEA-5908F42F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FDAD72-9703-409C-8A68-7D37060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70392E-6D3B-4BD2-BCC0-A902DFDB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AA9E3E-1445-4E28-A12E-2AED263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0D514-361D-459F-A408-94919B2D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5CA5E1-B6EA-4422-AF94-08C4D3E6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B668AD-9DAA-4214-89AF-F73DCC3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A2B39-C38F-4957-BFA6-40C5E67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1C6005-81A6-4F53-8154-7A5F5534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636D2-3BF8-4C49-A475-6A404C39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156000-D373-4E23-A657-D713ACAF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A1A699-FD84-497E-8E46-F5BA06DA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2D5312-B628-44BD-985E-B3C9341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797FEE-825D-4C11-B219-83422CE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C7B0D1-E98F-4BBF-9B97-3D21728E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2EC34-20DB-4A21-9E62-3816FAE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8E5067-BA4A-4D1B-98C2-0E19F3F4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3F9F16-3C12-4A17-84BD-C3C01E0C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6FD4B9-90F2-4BA5-A0A0-CCA58BF64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F88548-04AF-4E4A-8884-7BF50BAD1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F7FE308-1F3F-42DA-B4BB-CE1BF0D7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DF4647C-2959-4928-9B1F-12DDB98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297785-6079-4514-AC96-CA3BA85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A13ED-1BA0-411B-994F-F58A346F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9377D9-FA44-430F-A15B-090262CB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2555CC-5EC6-40F6-B9BE-51F2D4DB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E49A02-086B-4BE0-9A8F-FE8E062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C5EAE-92CE-47DD-A859-6C49D29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A74818C-565C-4B80-B89C-0A17788D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F46F1-2341-46B9-9AC4-B49C46D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79B8A-DE8B-45EA-AD27-4BC74B04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98CC9-72B6-459F-8AF3-6E9235A4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621544-1E7B-4680-B2D6-522535108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7BE50B-018F-4EC9-9ED3-9D36C2BB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C42A-564B-4A6C-BFDA-C8EB7027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2EECCF-C1CA-4161-BBF2-42ABE77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BF324-4357-43E9-B118-C2F4AD2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3C3D9DE-1277-408C-9407-D2C7705F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0C119A-BA1E-4378-AA4A-0C9DAF88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9E3493-3287-4530-A267-685830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4FE2B9-2CD7-48AC-8AA6-4318B2D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27A976-EB96-4466-8AFC-7A1EF8AF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A61D15-F808-473D-B195-9060ACB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1A5183-F566-4710-9F5E-AFCD74EC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6AE191-92A8-4994-8D65-BBF7BD6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1D3E-1E8F-4ECB-A9E5-0276A8DDE81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F8D576-E6F4-4F3F-851F-CF0EC2D48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F01A54-6E3B-42B8-A234-2C635314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ecs.uottawa.c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2218D7-95A3-4472-A9E8-DB8B623E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902" y="130524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smtClean="0">
                <a:latin typeface="Arial" charset="0"/>
                <a:ea typeface="Arial" charset="0"/>
                <a:cs typeface="Arial" charset="0"/>
              </a:rPr>
              <a:t>CSI2132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 Lab #3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ADFA0AD-12D8-4D5B-8255-96BA0E08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902" y="3784918"/>
            <a:ext cx="9144000" cy="83744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on SQL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422904" y="4333634"/>
            <a:ext cx="4625009" cy="3807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latin typeface="Arial"/>
                <a:cs typeface="Arial"/>
              </a:rPr>
              <a:t>Presented by: Rana Khalil, 29 Jan 2018</a:t>
            </a:r>
            <a:endParaRPr lang="en-US" sz="18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Insertions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Insert the following into </a:t>
            </a:r>
            <a:r>
              <a:rPr lang="en-US" sz="2400" b="1" dirty="0">
                <a:latin typeface="Times" charset="0"/>
                <a:ea typeface="Times" charset="0"/>
                <a:cs typeface="Times" charset="0"/>
              </a:rPr>
              <a:t>Artwork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 table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>
                <a:latin typeface="Times" charset="0"/>
                <a:ea typeface="Times" charset="0"/>
                <a:cs typeface="Times" charset="0"/>
              </a:rPr>
              <a:t>('Waves', 2000, </a:t>
            </a:r>
            <a:r>
              <a:rPr lang="nl-NL" dirty="0" err="1">
                <a:latin typeface="Times" charset="0"/>
                <a:ea typeface="Times" charset="0"/>
                <a:cs typeface="Times" charset="0"/>
              </a:rPr>
              <a:t>null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, 4000.00, 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'John’)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'Three </a:t>
            </a:r>
            <a:r>
              <a:rPr lang="nl-NL" dirty="0" err="1">
                <a:latin typeface="Times" charset="0"/>
                <a:ea typeface="Times" charset="0"/>
                <a:cs typeface="Times" charset="0"/>
              </a:rPr>
              <a:t>Musicians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', 1921,'Modern',11000.00,'Picasso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')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nl-NL" sz="2400" dirty="0" smtClean="0">
                <a:latin typeface="Times" charset="0"/>
                <a:ea typeface="Times" charset="0"/>
                <a:cs typeface="Times" charset="0"/>
              </a:rPr>
              <a:t>Insert the</a:t>
            </a:r>
            <a:r>
              <a:rPr lang="nl-NL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l-NL" sz="2400" dirty="0" smtClean="0">
                <a:latin typeface="Times" charset="0"/>
                <a:ea typeface="Times" charset="0"/>
                <a:cs typeface="Times" charset="0"/>
              </a:rPr>
              <a:t>following</a:t>
            </a:r>
            <a:r>
              <a:rPr lang="nl-NL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l-NL" sz="2400" dirty="0" smtClean="0">
                <a:latin typeface="Times" charset="0"/>
                <a:ea typeface="Times" charset="0"/>
                <a:cs typeface="Times" charset="0"/>
              </a:rPr>
              <a:t>into </a:t>
            </a:r>
            <a:r>
              <a:rPr lang="nl-NL" sz="2400" b="1" dirty="0" smtClean="0">
                <a:latin typeface="Times" charset="0"/>
                <a:ea typeface="Times" charset="0"/>
                <a:cs typeface="Times" charset="0"/>
              </a:rPr>
              <a:t>Custome</a:t>
            </a:r>
            <a:r>
              <a:rPr lang="nl-NL" sz="2400" dirty="0" smtClean="0">
                <a:latin typeface="Times" charset="0"/>
                <a:ea typeface="Times" charset="0"/>
                <a:cs typeface="Times" charset="0"/>
              </a:rPr>
              <a:t>r table</a:t>
            </a:r>
            <a:endParaRPr lang="nl-NL" sz="2400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(4,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'Emre','Preston',20000.00,5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5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'Saeid',null,40000.00,6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nl-NL" sz="2400" dirty="0">
                <a:latin typeface="Times" charset="0"/>
                <a:ea typeface="Times" charset="0"/>
                <a:cs typeface="Times" charset="0"/>
              </a:rPr>
              <a:t>Insert the following into </a:t>
            </a:r>
            <a:r>
              <a:rPr lang="nl-NL" sz="2400" b="1" dirty="0" err="1">
                <a:latin typeface="Times" charset="0"/>
                <a:ea typeface="Times" charset="0"/>
                <a:cs typeface="Times" charset="0"/>
              </a:rPr>
              <a:t>LikeArtist</a:t>
            </a:r>
            <a:r>
              <a:rPr lang="nl-NL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l-NL" sz="24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(1,'Picasso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')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(2,'Picasso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')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nl-NL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l-NL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nl-NL" dirty="0">
                <a:latin typeface="Times" charset="0"/>
                <a:ea typeface="Times" charset="0"/>
                <a:cs typeface="Times" charset="0"/>
              </a:rPr>
              <a:t>2,‘Leonardo')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Insertions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Insert the following into the 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Artist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table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('Leonardo','Florence','Renaissance','04-15-1452','Italy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'Michelangelo','Arezzo','Renaissance','03-06-1475','Italy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'Josefa','Seville','Baroque','09-09-1630','Spain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'Hans Hofmann','Weisenburg','Modern','02-17-1966','Germany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John’,'San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Francisco','Modern','02-17-1920','USA')</a:t>
            </a:r>
          </a:p>
        </p:txBody>
      </p:sp>
    </p:spTree>
    <p:extLst>
      <p:ext uri="{BB962C8B-B14F-4D97-AF65-F5344CB8AC3E}">
        <p14:creationId xmlns:p14="http://schemas.microsoft.com/office/powerpoint/2010/main" val="2316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Deleting Rows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We can delete certain rows satisfying a condition from a table with the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DELETE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command.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Condition has the same format as that in the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WHERE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clause of a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SELECT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query.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you omit the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WHERE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clause, </a:t>
            </a:r>
            <a:r>
              <a:rPr lang="en-US" u="sng" dirty="0" smtClean="0">
                <a:latin typeface="Times" charset="0"/>
                <a:ea typeface="Times" charset="0"/>
                <a:cs typeface="Times" charset="0"/>
              </a:rPr>
              <a:t>all records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will be permanently deleted.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DELETE FROM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TableName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WHERE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Condition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Deleting Rows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Write a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DELETE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query to remove him from the database.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Note that Artwork table has a foreign key to the Artist table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Two ways of doing this:</a:t>
            </a:r>
          </a:p>
          <a:p>
            <a:pPr lvl="2"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u="sng" dirty="0" smtClean="0">
                <a:latin typeface="Times" charset="0"/>
                <a:ea typeface="Times" charset="0"/>
                <a:cs typeface="Times" charset="0"/>
              </a:rPr>
              <a:t>Manual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We remove all records in all tables related to the “Smith” record in Artist.</a:t>
            </a:r>
          </a:p>
          <a:p>
            <a:pPr lvl="2"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u="sng" dirty="0" smtClean="0">
                <a:latin typeface="Times" charset="0"/>
                <a:ea typeface="Times" charset="0"/>
                <a:cs typeface="Times" charset="0"/>
              </a:rPr>
              <a:t>Automated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We remove “Smith” from Artist and all related information is removed by the DBMS. 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To try them both, we need to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backup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restore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the database.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Deleting Rows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u="sng" dirty="0" smtClean="0">
                <a:latin typeface="Times" charset="0"/>
                <a:ea typeface="Times" charset="0"/>
                <a:cs typeface="Times" charset="0"/>
              </a:rPr>
              <a:t>Backup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A snapshot of the database (including data and structure) at any point in time.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Generates a data file *.backup that you save on disk.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u="sng" dirty="0" smtClean="0">
                <a:latin typeface="Times" charset="0"/>
                <a:ea typeface="Times" charset="0"/>
                <a:cs typeface="Times" charset="0"/>
              </a:rPr>
              <a:t>Restore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Uses a previously generated backup file to bring the database to a certain state in time.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Before restore, we need to:</a:t>
            </a:r>
          </a:p>
          <a:p>
            <a:pPr lvl="2"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Either remove all tables (DROP TABLE)</a:t>
            </a:r>
          </a:p>
          <a:p>
            <a:pPr lvl="2"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Or remove the table data (DELETE FROM</a:t>
            </a:r>
            <a:r>
              <a:rPr lang="is-IS" sz="2400" dirty="0" smtClean="0">
                <a:latin typeface="Times" charset="0"/>
                <a:ea typeface="Times" charset="0"/>
                <a:cs typeface="Times" charset="0"/>
              </a:rPr>
              <a:t>…)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Deleting Rows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manual way: (perform a backup first)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no backup before deleting Smith, then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every erased record cannot be recovered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later on. They have to be manually generated again.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 all art works related to Smith.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FROM Artwork where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='Smith';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Then delete Smith from the artist list.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FROM Artist where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='Smith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Drop tables in your schema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DROP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TABLE Artist, Artwork, Customer,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LikeArtist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Cascade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Perform a restore</a:t>
            </a:r>
          </a:p>
        </p:txBody>
      </p:sp>
    </p:spTree>
    <p:extLst>
      <p:ext uri="{BB962C8B-B14F-4D97-AF65-F5344CB8AC3E}">
        <p14:creationId xmlns:p14="http://schemas.microsoft.com/office/powerpoint/2010/main" val="16630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Deleting Rows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automatic way</a:t>
            </a:r>
            <a:endParaRPr lang="en-US" sz="2000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tables with DROP TABLE statement.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Perform restore using the backup file.</a:t>
            </a:r>
          </a:p>
          <a:p>
            <a:pPr lvl="2"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‘Smith author should be there again’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 Properties on the artwork table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the existing foreign key constraint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Create a new foreign key constraint but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ow selecting the ‘Cascade’ option for UPDATE and DELETE operations.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 ‘Smith’ from the author list.</a:t>
            </a:r>
          </a:p>
          <a:p>
            <a:pPr lvl="2"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All Smith’s artworks are automatically deleted.</a:t>
            </a:r>
          </a:p>
        </p:txBody>
      </p:sp>
    </p:spTree>
    <p:extLst>
      <p:ext uri="{BB962C8B-B14F-4D97-AF65-F5344CB8AC3E}">
        <p14:creationId xmlns:p14="http://schemas.microsoft.com/office/powerpoint/2010/main" val="7499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More on SELECT Statements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simple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SELECT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clause that we have seen in the previous lab can be extended by adding more clauses.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GROUP BY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 Groups all resulting rows of our query in terms of one or more attributes with this clause.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HAVING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 Group qualification is specified here. Groups which satisfy this qualification will be displayed. 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ORDER BY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 We can sort the data based on one or more attributes with this clause.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More on SELECT Statements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simple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SELECT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clause that we have seen in the previous lab can be extended by adding more clauses.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ORDER BY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 We can sort the data based on one or more attributes with this clause. 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Syntax: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&lt;attribute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&lt;table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&lt;condition&gt;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ORDER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BY &lt;attribute list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Example: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EXTRACT(YEAR 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dateOfBirth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AS Year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Artist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ORDER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BY Year;</a:t>
            </a:r>
          </a:p>
        </p:txBody>
      </p:sp>
    </p:spTree>
    <p:extLst>
      <p:ext uri="{BB962C8B-B14F-4D97-AF65-F5344CB8AC3E}">
        <p14:creationId xmlns:p14="http://schemas.microsoft.com/office/powerpoint/2010/main" val="21086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More on SELECT Statements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simple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SELECT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clause that we have seen in the previous lab can be extended by adding more clauses.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GROUP BY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 Groups all resulting rows of our query in terms of one or more attributes with this clause.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Syntax: 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&lt;attribute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&lt;table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GROUP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BY &lt;grouping attributes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count(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 Style 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Artist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Group by Style;</a:t>
            </a:r>
          </a:p>
        </p:txBody>
      </p:sp>
    </p:spTree>
    <p:extLst>
      <p:ext uri="{BB962C8B-B14F-4D97-AF65-F5344CB8AC3E}">
        <p14:creationId xmlns:p14="http://schemas.microsoft.com/office/powerpoint/2010/main" val="7518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Question Last Week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INSERT INTO Customer(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Cust_id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Name, Address, Amount) VALUES (1,'John','Ottawa',8.5);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INSERT INTO Customer(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Cust_id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Name, Address, Amount) VALUES (2, 'Amy', 'Orleans', 9.0);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Times" charset="0"/>
                <a:ea typeface="Times" charset="0"/>
                <a:cs typeface="Times" charset="0"/>
              </a:rPr>
              <a:t>OR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INTO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Customer(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Cust_id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Name, Address,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Amount) VALUES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(1,'John','Ottawa',8.5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(2, 'Amy', 'Orleans', 9.0); </a:t>
            </a:r>
          </a:p>
        </p:txBody>
      </p:sp>
    </p:spTree>
    <p:extLst>
      <p:ext uri="{BB962C8B-B14F-4D97-AF65-F5344CB8AC3E}">
        <p14:creationId xmlns:p14="http://schemas.microsoft.com/office/powerpoint/2010/main" val="3217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More on SELECT Statements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 lnSpcReduction="100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simple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SELECT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clause that we have seen in the previous lab can be extended by adding more clauses.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HAVING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 Group qualification is specified here. Groups which satisfy this qualification will be displayed. 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Syntax: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&lt;attribute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&lt;table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&lt;condition&gt;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GROUP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BY &lt;grouping attributes&gt;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HAVING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&lt;group selection conditions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Example: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count(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),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Style 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Artist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Group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by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Style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HAVING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count(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&gt; 1;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More on SELECT </a:t>
            </a: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Statements (Multiple tables)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&lt;attribute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&lt;table list&gt;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&lt;condition&gt;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﻿SELECT </a:t>
            </a:r>
            <a:r>
              <a:rPr lang="en-US" sz="1600" dirty="0" err="1"/>
              <a:t>Artist.AName</a:t>
            </a:r>
            <a:r>
              <a:rPr lang="en-US" sz="1600" dirty="0"/>
              <a:t>, </a:t>
            </a:r>
            <a:r>
              <a:rPr lang="en-US" sz="1600" dirty="0" err="1"/>
              <a:t>BirthPlace</a:t>
            </a:r>
            <a:r>
              <a:rPr lang="en-US" sz="1600" dirty="0"/>
              <a:t> </a:t>
            </a:r>
            <a:endParaRPr lang="en-US" sz="1600" dirty="0" smtClean="0"/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FROM </a:t>
            </a:r>
            <a:r>
              <a:rPr lang="en-US" sz="1600" dirty="0"/>
              <a:t>Artist, </a:t>
            </a:r>
            <a:r>
              <a:rPr lang="en-US" sz="1600" dirty="0" smtClean="0"/>
              <a:t>Artwork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WHERE </a:t>
            </a:r>
            <a:r>
              <a:rPr lang="en-US" sz="1600" dirty="0" err="1"/>
              <a:t>Artist.AName</a:t>
            </a:r>
            <a:r>
              <a:rPr lang="en-US" sz="1600" dirty="0"/>
              <a:t> = </a:t>
            </a:r>
            <a:r>
              <a:rPr lang="en-US" sz="1600" dirty="0" err="1"/>
              <a:t>Artwork.AName</a:t>
            </a:r>
            <a:r>
              <a:rPr lang="en-US" sz="1600" dirty="0"/>
              <a:t> and Title='The Cardsharps</a:t>
            </a:r>
            <a:r>
              <a:rPr lang="en-US" sz="1600" dirty="0" smtClean="0"/>
              <a:t>';`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Write SQL Queries for the Following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the names and birthplaces of all Artists.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the title and price of all Artworks that were painted after 1600.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the title and type of all Artworks that was either painted in 2000 or was painted by Picasso.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the names and birthplaces of all Artists who were born between 1880 and 1930. (HINT: EXTRACT(YEAR FROM 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Dateofbirth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) gives you the year from a DATE attribute.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the names and country of birth of all Artists whose painting style are Modern, Baroque or Renaissance (HINT: Use the IN keyword).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all details of the Artworks in the database, ordered by Title.</a:t>
            </a:r>
          </a:p>
        </p:txBody>
      </p:sp>
    </p:spTree>
    <p:extLst>
      <p:ext uri="{BB962C8B-B14F-4D97-AF65-F5344CB8AC3E}">
        <p14:creationId xmlns:p14="http://schemas.microsoft.com/office/powerpoint/2010/main" val="10255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Write SQL Queries for the Following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Note that these two queries involve more than one table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List the names and customer ids of all customers who like Picasso.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List the names of all customers who like Artists from the Renaissance style and having an amount larger than 30000.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End of lab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If the time was not enough, please complete today’s lab before next lab, since we might use the data that we have created in this lab. 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Updates / Comments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Assignment #1 is due on Feb. 4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Office Hours: 12:00 pm - 1:00 pm on Tuesdays SITE5000G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Lab material depends on previous lab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You need to have the tables and data ready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Set your ‘laboratories’ schema to default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New connection configuration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host name: </a:t>
            </a:r>
            <a:r>
              <a:rPr lang="en-US" dirty="0" smtClean="0">
                <a:latin typeface="Times" charset="0"/>
                <a:ea typeface="Times" charset="0"/>
                <a:cs typeface="Times" charset="0"/>
                <a:hlinkClick r:id="rId2"/>
              </a:rPr>
              <a:t>www.eecs.uottawa.ca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/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Outline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Destroying and altering relations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DROP 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ALTER 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Exercises: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Inserting more data into previous tables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Deleting rows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Single-table queries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Multiple-table queries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Destroying and Altering Relations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command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DROP TABLE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destroys the table and deletes all records on that relation.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Usage: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DROP TABLE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TableName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 command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ALTER TABLE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allows us to make several modifications to a table we have created before.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We can add/drop columns and constraints, rename table name, columns and do much more (Check the PostgreSQL manual)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Altering Table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Adding a column to an already created table.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ALTER TABLE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TableName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ADD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ColumnName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ColumnType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;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Example: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ALTER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TABLE Artist ADD Nationality VARCHAR(20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We can also add a column with an additional integrity constraint.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ALTER TABLE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TableName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ADD COLUMN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ColumnName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ColumnType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CHECK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(Constraint);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ALTER TABLE Customer ADD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Cust_age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INTEGER CHECK(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Cust_age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&gt; 12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Question: What output will the following query give you?</a:t>
            </a:r>
          </a:p>
          <a:p>
            <a:pPr marL="914377" lvl="2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UPDATE Customer SET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Cust_age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=11 WHERE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Cust_id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789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1" y="248748"/>
            <a:ext cx="9942022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Your Tasks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Open the 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Query Tool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 By using </a:t>
            </a:r>
            <a:r>
              <a:rPr lang="en-US" sz="24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ALTER TABLE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as described in the previous slide, do the following: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Add Country column to Artist table (say, with the type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VARCHAR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(20))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Add a Rating column to the Customer table, with the following check constraint: the rating value has to be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BETWEEN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1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10.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Your Tasks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You will insert more data into the Art database we just created last week.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You will delete rows from a table.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Then, you’ll code queries involving single and multiple tables.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Insertions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Insert the following into the 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Artist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table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('Leonardo','Florence','Renaissance','04-15-1452','Italy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'Michelangelo','Arezzo','Renaissance','03-06-1475','Italy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'Josefa','Seville','Baroque','09-09-1630','Spain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'Hans Hofmann','Weisenburg','Modern','02-17-1966','Germany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John’,'San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Francisco','Modern','02-17-1920','USA')</a:t>
            </a:r>
          </a:p>
        </p:txBody>
      </p:sp>
    </p:spTree>
    <p:extLst>
      <p:ext uri="{BB962C8B-B14F-4D97-AF65-F5344CB8AC3E}">
        <p14:creationId xmlns:p14="http://schemas.microsoft.com/office/powerpoint/2010/main" val="4159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1549</Words>
  <Application>Microsoft Macintosh PowerPoint</Application>
  <PresentationFormat>Widescreen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Consolas</vt:lpstr>
      <vt:lpstr>ＭＳ Ｐゴシック</vt:lpstr>
      <vt:lpstr>Times</vt:lpstr>
      <vt:lpstr>Verdana</vt:lpstr>
      <vt:lpstr>Arial</vt:lpstr>
      <vt:lpstr>Office Theme</vt:lpstr>
      <vt:lpstr>CSI2132 Lab #3</vt:lpstr>
      <vt:lpstr>Question Last Week</vt:lpstr>
      <vt:lpstr>Updates / Comments</vt:lpstr>
      <vt:lpstr>Outline</vt:lpstr>
      <vt:lpstr>Destroying and Altering Relations</vt:lpstr>
      <vt:lpstr>Altering Table</vt:lpstr>
      <vt:lpstr>Your Tasks</vt:lpstr>
      <vt:lpstr>Your Tasks</vt:lpstr>
      <vt:lpstr>Insertions</vt:lpstr>
      <vt:lpstr>Insertions</vt:lpstr>
      <vt:lpstr>Insertions</vt:lpstr>
      <vt:lpstr>Deleting Rows</vt:lpstr>
      <vt:lpstr>Deleting Rows</vt:lpstr>
      <vt:lpstr>Deleting Rows</vt:lpstr>
      <vt:lpstr>Deleting Rows</vt:lpstr>
      <vt:lpstr>Deleting Rows</vt:lpstr>
      <vt:lpstr>More on SELECT Statements</vt:lpstr>
      <vt:lpstr>More on SELECT Statements</vt:lpstr>
      <vt:lpstr>More on SELECT Statements</vt:lpstr>
      <vt:lpstr>More on SELECT Statements</vt:lpstr>
      <vt:lpstr>More on SELECT Statements (Multiple tables)</vt:lpstr>
      <vt:lpstr>Write SQL Queries for the Following</vt:lpstr>
      <vt:lpstr>Write SQL Queries for the Following</vt:lpstr>
      <vt:lpstr>End of lab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mmahmou3</dc:creator>
  <cp:lastModifiedBy>Rana Khalil</cp:lastModifiedBy>
  <cp:revision>13</cp:revision>
  <cp:lastPrinted>2018-01-29T16:25:03Z</cp:lastPrinted>
  <dcterms:created xsi:type="dcterms:W3CDTF">2018-01-22T15:20:14Z</dcterms:created>
  <dcterms:modified xsi:type="dcterms:W3CDTF">2018-01-29T18:50:34Z</dcterms:modified>
</cp:coreProperties>
</file>