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640"/>
  </p:normalViewPr>
  <p:slideViewPr>
    <p:cSldViewPr snapToGrid="0">
      <p:cViewPr varScale="1">
        <p:scale>
          <a:sx n="95" d="100"/>
          <a:sy n="95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Connection" TargetMode="External"/><Relationship Id="rId4" Type="http://schemas.openxmlformats.org/officeDocument/2006/relationships/hyperlink" Target="https://en.wikipedia.org/wiki/Protocol_(computing)" TargetMode="External"/><Relationship Id="rId5" Type="http://schemas.openxmlformats.org/officeDocument/2006/relationships/hyperlink" Target="https://en.wikipedia.org/wiki/Client_(comput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JDBC stands for Java Database Connectivity.</a:t>
            </a:r>
            <a:r>
              <a:rPr lang="en-CA" baseline="0" dirty="0" smtClean="0"/>
              <a:t> It is an application programming interface (so API) for the Java programming language and it’s used as a bridge between the client and the server so that the client can access a database.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aseline="0" dirty="0" smtClean="0"/>
              <a:t>It is developed by Sun Microsystems as part of the java development kit and has been around since version 1.1 which was released in the 90s.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aseline="0" dirty="0" smtClean="0"/>
              <a:t>So the JDBC is not an API not a library so in order to work with it you implement it as a driver. A JDBC driver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gives out the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Database Connection"/>
              </a:rPr>
              <a:t>connection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the database and implements the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Protocol (computing)"/>
              </a:rPr>
              <a:t>protocol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for transferring the query and result between 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Client (computing)"/>
              </a:rPr>
              <a:t>client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database. For each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database there is a different driver and so for </a:t>
            </a:r>
            <a:r>
              <a:rPr lang="en-CA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we will use a specific driver called the PostgreSQL JDBC Driver. </a:t>
            </a:r>
            <a:endParaRPr dirty="0"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dbc.postgresql.org/documentation/83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s://netbeans.org/downloads/" TargetMode="External"/><Relationship Id="rId5" Type="http://schemas.openxmlformats.org/officeDocument/2006/relationships/hyperlink" Target="http://www.eclipse.org/downloads/packages/eclipse-ide-java-ee-developers/oxygen2" TargetMode="External"/><Relationship Id="rId6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526975" y="1676700"/>
            <a:ext cx="49266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 dirty="0">
                <a:latin typeface="Times" charset="0"/>
                <a:ea typeface="Times" charset="0"/>
                <a:cs typeface="Times" charset="0"/>
              </a:rPr>
              <a:t>CSI 2132 Lab 6</a:t>
            </a:r>
            <a:endParaRPr sz="4800" b="0" i="0" u="none" strike="noStrike" cap="none" dirty="0">
              <a:solidFill>
                <a:schemeClr val="dk1"/>
              </a:solidFill>
              <a:latin typeface="Times" charset="0"/>
              <a:ea typeface="Times" charset="0"/>
              <a:cs typeface="Times" charset="0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114975" y="2892000"/>
            <a:ext cx="43386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500" dirty="0">
                <a:latin typeface="Times" charset="0"/>
                <a:ea typeface="Times" charset="0"/>
                <a:cs typeface="Times" charset="0"/>
              </a:rPr>
              <a:t>JDBC Installation and </a:t>
            </a:r>
            <a:r>
              <a:rPr lang="en-US" sz="2500" dirty="0" smtClean="0">
                <a:latin typeface="Times" charset="0"/>
                <a:ea typeface="Times" charset="0"/>
                <a:cs typeface="Times" charset="0"/>
              </a:rPr>
              <a:t>Use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i="1" dirty="0" smtClean="0"/>
              <a:t>Presented By: Rana Khalil</a:t>
            </a:r>
            <a:endParaRPr sz="1800" b="0" i="1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861525" y="15096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2. Load the driver</a:t>
            </a:r>
            <a:endParaRPr sz="2400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</a:t>
            </a: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org.postgresql.Driver</a:t>
            </a:r>
            <a:r>
              <a:rPr lang="en-US" sz="2400" dirty="0"/>
              <a:t>");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• You can check that this class actually exist under: </a:t>
            </a:r>
            <a:r>
              <a:rPr lang="en-US" sz="2400" dirty="0" smtClean="0"/>
              <a:t>Referenced Libraries </a:t>
            </a:r>
            <a:r>
              <a:rPr lang="en-US" sz="2400" i="1" dirty="0"/>
              <a:t>&gt; </a:t>
            </a:r>
            <a:r>
              <a:rPr lang="en-US" sz="2400" i="1" dirty="0" smtClean="0"/>
              <a:t>postgresql-42.2.1.jar &gt; </a:t>
            </a:r>
            <a:r>
              <a:rPr lang="en-US" sz="2400" i="1" dirty="0" err="1" smtClean="0"/>
              <a:t>org.postgresql</a:t>
            </a:r>
            <a:r>
              <a:rPr lang="en-US" sz="2400" i="1" dirty="0" smtClean="0"/>
              <a:t> &gt; </a:t>
            </a:r>
            <a:r>
              <a:rPr lang="en-US" sz="2400" i="1" dirty="0" err="1" smtClean="0"/>
              <a:t>Driver.class</a:t>
            </a:r>
            <a:endParaRPr lang="en-US" sz="2400" i="1" dirty="0" smtClean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endParaRPr sz="2400" i="1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09" y="4243297"/>
            <a:ext cx="3215132" cy="2236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3. Connect to a Database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Connection </a:t>
            </a:r>
            <a:r>
              <a:rPr lang="en-US" sz="2200" dirty="0" err="1"/>
              <a:t>db</a:t>
            </a:r>
            <a:r>
              <a:rPr lang="en-US" sz="2200" dirty="0"/>
              <a:t> = </a:t>
            </a:r>
            <a:r>
              <a:rPr lang="en-US" sz="2200" dirty="0" err="1"/>
              <a:t>DriverManager.getConnection</a:t>
            </a:r>
            <a:r>
              <a:rPr lang="en-US" sz="2200" dirty="0"/>
              <a:t>(</a:t>
            </a:r>
            <a:r>
              <a:rPr lang="en-US" sz="2200" dirty="0" err="1"/>
              <a:t>url</a:t>
            </a:r>
            <a:r>
              <a:rPr lang="en-US" sz="2200" dirty="0"/>
              <a:t>,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username, password);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Where: 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</a:t>
            </a:r>
            <a:r>
              <a:rPr lang="en-US" sz="2200" dirty="0" err="1"/>
              <a:t>url</a:t>
            </a:r>
            <a:r>
              <a:rPr lang="en-US" sz="2200" dirty="0"/>
              <a:t> is in the form of: 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1)</a:t>
            </a:r>
            <a:r>
              <a:rPr lang="en-US" sz="2200" dirty="0" err="1"/>
              <a:t>jdbc:postgresql</a:t>
            </a:r>
            <a:r>
              <a:rPr lang="en-US" sz="2200" dirty="0"/>
              <a:t>://</a:t>
            </a:r>
            <a:r>
              <a:rPr lang="en-US" sz="2200" dirty="0" err="1"/>
              <a:t>host:port</a:t>
            </a:r>
            <a:r>
              <a:rPr lang="en-US" sz="2200" dirty="0"/>
              <a:t>/</a:t>
            </a:r>
            <a:r>
              <a:rPr lang="en-US" sz="2200" dirty="0" err="1"/>
              <a:t>database?currentSchema</a:t>
            </a:r>
            <a:r>
              <a:rPr lang="en-US" sz="2200" dirty="0"/>
              <a:t>=XXX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Example: </a:t>
            </a:r>
            <a:r>
              <a:rPr lang="en-US" sz="2200" dirty="0" err="1"/>
              <a:t>jdbc:postgresql</a:t>
            </a:r>
            <a:r>
              <a:rPr lang="en-US" sz="2200" dirty="0"/>
              <a:t>://www.eecs.uottawa.ca:15432/svale054?currentSchema=</a:t>
            </a:r>
            <a:r>
              <a:rPr lang="en-US" sz="2200" dirty="0" err="1"/>
              <a:t>labolatories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username: your SITE username (svale054)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• password: your SITE password (XXXXXX)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72078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4. Issue a Query and process the result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Statement st = db.createStatement();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ResultSet rs = st.executeQuery("SELECT * FROM artist");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while (rs.next()) {</a:t>
            </a:r>
            <a:endParaRPr sz="2200"/>
          </a:p>
          <a:p>
            <a:pPr marL="11429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System.out.print("Column 1 returned: ");</a:t>
            </a:r>
            <a:endParaRPr sz="2200"/>
          </a:p>
          <a:p>
            <a:pPr marL="11429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System.out.println(rs.getString(1));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}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rs.close();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st.close();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Example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Write a Java program (FirstExcercise.java) that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connects to our own database and retrieves the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name and birthday of all artists. Print the result</a:t>
            </a: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 a 2D table using System.out.print</a:t>
            </a:r>
            <a:endParaRPr sz="22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Dynamic Queries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763475" y="1690825"/>
            <a:ext cx="69699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field = “</a:t>
            </a:r>
            <a:r>
              <a:rPr lang="en-US" sz="2200" dirty="0" err="1"/>
              <a:t>aname</a:t>
            </a:r>
            <a:r>
              <a:rPr lang="en-US" sz="2200" dirty="0"/>
              <a:t>, Style";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</a:t>
            </a:r>
            <a:r>
              <a:rPr lang="en-US" sz="2200" dirty="0" err="1"/>
              <a:t>cond</a:t>
            </a:r>
            <a:r>
              <a:rPr lang="en-US" sz="2200" dirty="0"/>
              <a:t> = “</a:t>
            </a:r>
            <a:r>
              <a:rPr lang="en-US" sz="2200" dirty="0" err="1"/>
              <a:t>aname</a:t>
            </a:r>
            <a:r>
              <a:rPr lang="en-US" sz="2200" dirty="0"/>
              <a:t>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table = “artist";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String value = “Caravaggio";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Statement </a:t>
            </a:r>
            <a:r>
              <a:rPr lang="en-US" sz="2200" dirty="0" err="1"/>
              <a:t>st</a:t>
            </a:r>
            <a:r>
              <a:rPr lang="en-US" sz="2200" dirty="0"/>
              <a:t> = </a:t>
            </a:r>
            <a:r>
              <a:rPr lang="en-US" sz="2200" dirty="0" err="1"/>
              <a:t>db.createStatement</a:t>
            </a:r>
            <a:r>
              <a:rPr lang="en-US" sz="2200" dirty="0"/>
              <a:t>();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/>
              <a:t>ResultSet</a:t>
            </a:r>
            <a:r>
              <a:rPr lang="en-US" sz="2200" dirty="0"/>
              <a:t> </a:t>
            </a:r>
            <a:r>
              <a:rPr lang="en-US" sz="2200" dirty="0" err="1"/>
              <a:t>rs</a:t>
            </a:r>
            <a:r>
              <a:rPr lang="en-US" sz="2200" dirty="0"/>
              <a:t> = </a:t>
            </a:r>
            <a:r>
              <a:rPr lang="en-US" sz="2200" dirty="0" err="1"/>
              <a:t>st.executeQuery</a:t>
            </a:r>
            <a:r>
              <a:rPr lang="en-US" sz="2200" dirty="0"/>
              <a:t>("SELECT " + field + " FROM " + table + " WHERE " + </a:t>
            </a:r>
            <a:r>
              <a:rPr lang="en-US" sz="2200" dirty="0" err="1"/>
              <a:t>cond</a:t>
            </a:r>
            <a:r>
              <a:rPr lang="en-US" sz="2200" dirty="0"/>
              <a:t> + " = ‘"+ value + "’;");</a:t>
            </a: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Dynamic Queries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693500" y="1690825"/>
            <a:ext cx="727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To get number of columns returned by the query:</a:t>
            </a:r>
            <a:endParaRPr sz="2400"/>
          </a:p>
          <a:p>
            <a:pPr marL="6857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ResultSetMetaData rsMetaData = rs.getMetaData();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int numberOfColumns=rsMetaData.getColumnCount();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Your Turn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693500" y="1690825"/>
            <a:ext cx="727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Write Java code (</a:t>
            </a:r>
            <a:r>
              <a:rPr lang="en-US" sz="2400" dirty="0" err="1"/>
              <a:t>SecondExcercise.java</a:t>
            </a:r>
            <a:r>
              <a:rPr lang="en-US" sz="2400" dirty="0"/>
              <a:t>) that returns those fields of table Artist that are in an array named fields:  String[] fields = {“</a:t>
            </a:r>
            <a:r>
              <a:rPr lang="en-US" sz="2400" dirty="0" err="1"/>
              <a:t>AName</a:t>
            </a:r>
            <a:r>
              <a:rPr lang="en-US" sz="2400" dirty="0"/>
              <a:t>”, “Style”, ....};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Allow your program to retrieve information from more than one artist (hint: use keyword IN).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Try changing the fields array and recompile and run your code. It should work for all valid fields.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REFERENCE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469575" y="1690825"/>
            <a:ext cx="75018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http://jdbc.postgresql.org/documentation/83/index.html</a:t>
            </a:r>
            <a:endParaRPr sz="24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Outline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What is JDBC?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JDBC Driver (download and use)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Java programming with JDBC</a:t>
            </a:r>
            <a:endParaRPr/>
          </a:p>
          <a:p>
            <a:pPr marL="228593" marR="0" lvl="0" indent="-507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• Dynamic SQL queries with Java</a:t>
            </a:r>
            <a:endParaRPr/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What is JDBC?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Java Database Connectivity (JDBC)</a:t>
            </a:r>
            <a:endParaRPr sz="2400"/>
          </a:p>
          <a:p>
            <a:pPr marL="228593" marR="0" lvl="0" indent="-50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It is an API by Sun Microsystems to allow Java</a:t>
            </a:r>
            <a:endParaRPr sz="2400"/>
          </a:p>
          <a:p>
            <a:pPr marL="228593" marR="0" lvl="0" indent="-507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programmers to access SQL databases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Available since JDK 1.1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JDBC is an API not a library. It needs to be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implemented (as drivers) for a particular DB. i.e.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PostgreSQL and MySQL have different JDBC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drivers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In this course we use PostgreSQL so we</a:t>
            </a:r>
            <a:endParaRPr sz="2400"/>
          </a:p>
          <a:p>
            <a:pPr marL="228593" marR="0" lvl="0" indent="-507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download PostgreSQL JDBC driver</a:t>
            </a: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Download JDBC Driver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875450" y="1825625"/>
            <a:ext cx="6639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• Download JDBC from:</a:t>
            </a:r>
            <a:endParaRPr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https://jdbc.postgresql.org/download.html</a:t>
            </a: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825" y="3083875"/>
            <a:ext cx="5353875" cy="3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505275" y="5091725"/>
            <a:ext cx="2995200" cy="363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284175" y="4937825"/>
            <a:ext cx="24492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</a:rPr>
              <a:t>For Java 8 or newer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107" name="Shape 107"/>
          <p:cNvCxnSpPr>
            <a:endCxn id="105" idx="3"/>
          </p:cNvCxnSpPr>
          <p:nvPr/>
        </p:nvCxnSpPr>
        <p:spPr>
          <a:xfrm flipH="1">
            <a:off x="5500475" y="5196575"/>
            <a:ext cx="783600" cy="7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Enabled Project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875475" y="1412050"/>
            <a:ext cx="6639900" cy="51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Haven’t installed JDK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Download </a:t>
            </a:r>
            <a:r>
              <a:rPr lang="en-US" sz="2400" dirty="0" err="1"/>
              <a:t>Netbeans</a:t>
            </a:r>
            <a:r>
              <a:rPr lang="en-US" sz="2400" dirty="0"/>
              <a:t> JDK bundle:</a:t>
            </a:r>
            <a:endParaRPr sz="2400" dirty="0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http://www.oracle.com/technetwork/java/javase/downloads/jdk-netbeans-jsp-142931.html</a:t>
            </a:r>
            <a:endParaRPr sz="2400" dirty="0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Have installed JDK, some suggestions: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    1). NetBeans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https://netbeans.org/downloads/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       2). Eclipse J2EE: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 dirty="0">
                <a:solidFill>
                  <a:schemeClr val="hlink"/>
                </a:solidFill>
                <a:hlinkClick r:id="rId5"/>
              </a:rPr>
              <a:t>http://www.eclipse.org/downloads/packages/eclipse-ide-java-ee-developers/oxygen2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 3). IntelliJ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https://www.jetbrains.com/idea/download/#section=windows</a:t>
            </a:r>
            <a:endParaRPr sz="24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JDBC Enabled Project in E</a:t>
            </a:r>
            <a:r>
              <a:rPr lang="en-US" sz="3600" dirty="0" smtClean="0"/>
              <a:t>clipse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/>
              <a:t>2. Create a new Java Project in </a:t>
            </a:r>
            <a:r>
              <a:rPr lang="en-US" sz="2400" dirty="0" smtClean="0"/>
              <a:t>Eclipse</a:t>
            </a:r>
            <a:endParaRPr sz="2400" dirty="0"/>
          </a:p>
          <a:p>
            <a:pPr marL="914400" marR="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File </a:t>
            </a:r>
            <a:r>
              <a:rPr lang="en-US" sz="2400" dirty="0"/>
              <a:t>&gt; New </a:t>
            </a:r>
            <a:r>
              <a:rPr lang="en-US" sz="2400" dirty="0" smtClean="0"/>
              <a:t>&gt; Java Project &gt; </a:t>
            </a:r>
            <a:r>
              <a:rPr lang="en-US" sz="2400" dirty="0"/>
              <a:t>Set Project Name and location &gt; Finish</a:t>
            </a: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Enabled Project in eclipse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3. Add PostgreSQL JDBC </a:t>
            </a:r>
            <a:r>
              <a:rPr lang="en-US" sz="2400" dirty="0" smtClean="0"/>
              <a:t>driver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•</a:t>
            </a:r>
            <a:r>
              <a:rPr lang="en-US" sz="2400" i="1" dirty="0"/>
              <a:t> </a:t>
            </a:r>
            <a:r>
              <a:rPr lang="en-US" sz="2200" i="1" dirty="0"/>
              <a:t>Right click </a:t>
            </a:r>
            <a:r>
              <a:rPr lang="en-US" sz="2200" i="1" dirty="0" smtClean="0"/>
              <a:t>on your Project &gt; Select </a:t>
            </a:r>
            <a:r>
              <a:rPr lang="en-US" sz="2200" i="1" dirty="0"/>
              <a:t>Properties &gt; Java Build Path &gt; Libraries &gt; Add External JARs</a:t>
            </a:r>
            <a:endParaRPr sz="2200" i="1" dirty="0"/>
          </a:p>
          <a:p>
            <a:pPr marL="685793" lvl="0" indent="-5079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</a:t>
            </a:r>
            <a:r>
              <a:rPr lang="en-US" sz="2400" i="1" dirty="0"/>
              <a:t> </a:t>
            </a:r>
            <a:r>
              <a:rPr lang="en-US" sz="2200" i="1" dirty="0" smtClean="0"/>
              <a:t>Add the </a:t>
            </a:r>
            <a:r>
              <a:rPr lang="en-US" sz="2200" i="1" dirty="0"/>
              <a:t>downloaded </a:t>
            </a:r>
            <a:r>
              <a:rPr lang="en-US" sz="2400" dirty="0" smtClean="0"/>
              <a:t>postgresql-42.2.1.jar </a:t>
            </a:r>
            <a:r>
              <a:rPr lang="en-US" sz="2200" i="1" dirty="0" smtClean="0"/>
              <a:t>file</a:t>
            </a:r>
            <a:endParaRPr sz="2200" i="1" dirty="0"/>
          </a:p>
          <a:p>
            <a:pPr marL="2285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/>
              <a:t>4. Create a new class inside the package with </a:t>
            </a:r>
            <a:r>
              <a:rPr lang="en-US" sz="2400" dirty="0" smtClean="0"/>
              <a:t>a static main </a:t>
            </a:r>
            <a:r>
              <a:rPr lang="en-US" sz="2400" dirty="0"/>
              <a:t>method </a:t>
            </a:r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5. Write </a:t>
            </a:r>
            <a:r>
              <a:rPr lang="en-US" sz="2400" dirty="0"/>
              <a:t>a try – catch structure inside the main</a:t>
            </a: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method with a generic exception handler</a:t>
            </a: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1. Import the JDBC driver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2. Load the driver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3. Connect to a Database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4. Issue a Query and process the result</a:t>
            </a:r>
            <a:endParaRPr sz="240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469575" y="365125"/>
            <a:ext cx="7045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JDBC Coding in Java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75450" y="1690825"/>
            <a:ext cx="6858000" cy="4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1. Import the JDBC driver</a:t>
            </a:r>
            <a:endParaRPr sz="2400" dirty="0"/>
          </a:p>
          <a:p>
            <a:pPr marL="6857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• import </a:t>
            </a:r>
            <a:r>
              <a:rPr lang="en-US" sz="2400" dirty="0" err="1"/>
              <a:t>java.sql</a:t>
            </a:r>
            <a:r>
              <a:rPr lang="en-US" sz="2400" dirty="0" smtClean="0"/>
              <a:t>.*;</a:t>
            </a:r>
          </a:p>
          <a:p>
            <a:pPr marL="1142993" lvl="1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000" b="1" dirty="0"/>
              <a:t>Note</a:t>
            </a:r>
            <a:r>
              <a:rPr lang="en-US" sz="2000" dirty="0"/>
              <a:t>: Do not import </a:t>
            </a: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dirty="0" err="1"/>
              <a:t>org.postgresql</a:t>
            </a:r>
            <a:r>
              <a:rPr lang="en-US" sz="2000" dirty="0"/>
              <a:t> package. If you do, your source will not </a:t>
            </a:r>
            <a:r>
              <a:rPr lang="en-US" sz="2000" dirty="0" smtClean="0"/>
              <a:t>compile, as</a:t>
            </a:r>
            <a:r>
              <a:rPr lang="en-US" sz="2000" dirty="0"/>
              <a:t> </a:t>
            </a:r>
            <a:r>
              <a:rPr lang="en-US" sz="2000" dirty="0" err="1"/>
              <a:t>javac</a:t>
            </a:r>
            <a:r>
              <a:rPr lang="en-US" sz="2000" dirty="0"/>
              <a:t> will get confused</a:t>
            </a:r>
            <a:r>
              <a:rPr lang="en-US" sz="2000" dirty="0" smtClean="0"/>
              <a:t>.</a:t>
            </a:r>
            <a:endParaRPr sz="2400" dirty="0"/>
          </a:p>
          <a:p>
            <a:pPr marL="685793" lvl="0" indent="-50793">
              <a:lnSpc>
                <a:spcPct val="130000"/>
              </a:lnSpc>
              <a:spcBef>
                <a:spcPts val="0"/>
              </a:spcBef>
              <a:buSzPts val="1100"/>
              <a:buNone/>
            </a:pPr>
            <a:r>
              <a:rPr lang="en-US" sz="2400" dirty="0" smtClean="0"/>
              <a:t>• </a:t>
            </a:r>
            <a:r>
              <a:rPr lang="en-US" sz="2400" dirty="0"/>
              <a:t>Remember the import lines go after </a:t>
            </a:r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package </a:t>
            </a:r>
            <a:r>
              <a:rPr lang="en-US" sz="2400" dirty="0"/>
              <a:t>line</a:t>
            </a: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593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755</Words>
  <Application>Microsoft Macintosh PowerPoint</Application>
  <PresentationFormat>On-screen Show (4:3)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</vt:lpstr>
      <vt:lpstr>Arial</vt:lpstr>
      <vt:lpstr>Office Theme</vt:lpstr>
      <vt:lpstr>CSI 2132 Lab 6</vt:lpstr>
      <vt:lpstr>Outline</vt:lpstr>
      <vt:lpstr>What is JDBC?</vt:lpstr>
      <vt:lpstr>Download JDBC Driver</vt:lpstr>
      <vt:lpstr>JDBC Enabled Project</vt:lpstr>
      <vt:lpstr>JDBC Enabled Project in Eclipse</vt:lpstr>
      <vt:lpstr>JDBC Enabled Project in eclipse</vt:lpstr>
      <vt:lpstr>JDBC Coding in Java</vt:lpstr>
      <vt:lpstr>JDBC Coding in Java</vt:lpstr>
      <vt:lpstr>JDBC Coding in Java</vt:lpstr>
      <vt:lpstr>JDBC Coding in Java</vt:lpstr>
      <vt:lpstr>JDBC Coding in Java</vt:lpstr>
      <vt:lpstr>Example</vt:lpstr>
      <vt:lpstr>Dynamic Queries</vt:lpstr>
      <vt:lpstr>Dynamic Queries</vt:lpstr>
      <vt:lpstr>Your Turn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2132 Lab 6</dc:title>
  <cp:lastModifiedBy>Rana Khalil</cp:lastModifiedBy>
  <cp:revision>13</cp:revision>
  <dcterms:modified xsi:type="dcterms:W3CDTF">2018-03-06T00:02:43Z</dcterms:modified>
</cp:coreProperties>
</file>