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goes in the Profile part of Role/Profile?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Ramin Khatibi, SRE Twitter @ramin_dk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disk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raid0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mcollective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rsyslog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rsyslog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remote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rsyslog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remote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rails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Profile took a week of fail to get right.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rsyslog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remote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rails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'/mnt/rsyslog/rails'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ensure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} -&gt;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'/var/log/rails'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  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ensure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symlink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'/mnt/rsyslog/rails'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,}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'/etc/rsyslog.d/31-remote_rails.conf'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>
              <a:lnSpc>
                <a:spcPct val="133333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'rsyslog/remote_rails.conf.erb'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),}</a:t>
            </a: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you need two crons, one to compress and one to delete!!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cron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simple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'remote_rails_log_compress'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=&gt;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'find /mnt/rsyslog/rails/ -mmin +120 -type f -name "*.log" -print0 | xargs -r gzip'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=&gt;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'17'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}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cron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simple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'remote_rails_log_delete'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=&gt;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'find /mnt/rsyslog/rails/ -mtime +15 -type f -name "*.log.gz" -print0 | xargs -r rm'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=&gt;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'17'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}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'rsyslog::config'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-&gt;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'rsyslog::remote::rails'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~&gt;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'rsyslog::service'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is hard to model in data, so don’t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rsyslog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remote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rails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'rsyslog/rails_remote.conf.erb'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crons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compress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'gzip file'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minute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'17'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'xargs | rm'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'17'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directory_base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'/mnt/rsyslog'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symlink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    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It’s not the data, it’s the code to consume it.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$port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= </a:t>
            </a:r>
            <a:r>
              <a:rPr sz="12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'6379'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$bind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= </a:t>
            </a:r>
            <a:r>
              <a:rPr sz="12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'0.0.0.0'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$master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= </a:t>
            </a:r>
            <a:r>
              <a:rPr sz="12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'localhost'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2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"redis-server-${port}.conf"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}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2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"redis-slave-${port}.conf"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}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2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"redis-server-${port}.init"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}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2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"redis-server-${port}"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}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  datadog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2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$name: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sz="12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$port,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nrpe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2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$name: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sz="12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$port,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backup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2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$name: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sz="12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$port,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'redis::service'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-&gt; 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2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$name]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20 Redis instances? Time to generalize.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puppetmaster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apache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passenger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puppet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apache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a2mods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ssl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{}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apache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vhosts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puppet.example.com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{}</a:t>
            </a: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and classes for Apache modules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 indent="-381000" marL="457200">
              <a:lnSpc>
                <a:spcPct val="13333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There are no rules, only guidelines.</a:t>
            </a:r>
          </a:p>
          <a:p>
            <a:pPr algn="l" rtl="0" lvl="0" indent="-381000" marL="457200">
              <a:lnSpc>
                <a:spcPct val="13333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Only one role. (</a:t>
            </a:r>
            <a:r>
              <a:rPr sz="1800" lang="en">
                <a:solidFill>
                  <a:srgbClr val="CC0000"/>
                </a:solidFill>
              </a:rPr>
              <a:t>okay one rule</a:t>
            </a:r>
            <a:r>
              <a:rPr sz="2400" lang="en"/>
              <a:t>)</a:t>
            </a:r>
          </a:p>
          <a:p>
            <a:pPr algn="l" rtl="0" lvl="0" indent="-381000" marL="457200">
              <a:lnSpc>
                <a:spcPct val="13333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Profiles should reflect </a:t>
            </a:r>
            <a:r>
              <a:rPr sz="2400" lang="en">
                <a:solidFill>
                  <a:srgbClr val="CC0000"/>
                </a:solidFill>
              </a:rPr>
              <a:t>your</a:t>
            </a:r>
            <a:r>
              <a:rPr sz="2400" lang="en"/>
              <a:t> system.</a:t>
            </a:r>
          </a:p>
          <a:p>
            <a:pPr algn="l" rtl="0" lvl="0" indent="-381000" marL="457200">
              <a:lnSpc>
                <a:spcPct val="13333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Think about whether the resource are dynamic based on the role or static. </a:t>
            </a:r>
          </a:p>
          <a:p>
            <a:pPr algn="l" rtl="0" lvl="0" indent="-381000" marL="457200">
              <a:lnSpc>
                <a:spcPct val="13333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Generalizing too early is the enemy of getting work done. 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sz="2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sz="2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2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sz="2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2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sz="2400"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2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br>
              <a:rPr sz="2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sz="2400" lang="en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sz="2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{} }}</a:t>
            </a: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Role, Profile, and Module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sz="1400" lang="en" i="1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 # just put colons everywhere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sz="1400" lang="en" i="1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# you need the colons for scope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'mysql-server'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'mysqld'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example is too simple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db_site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postfix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'maatkit'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One role, many everything else.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apache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apache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sslcerts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$a_mods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hiera_array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'apache::a2mods'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{})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create_resources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'apache::a2mod'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$a_mods)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$a_vhosts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hiera_hash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'apache::vhosts'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{})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create_resources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'apache::vhost'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$a_vhosts)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Sslcerts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Cert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&lt;||&gt; -&gt;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'apache::service'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Daemon installs require more than a binary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hieradata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fe.yaml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apache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vhosts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statsstage.example.com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'99'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'apache/vhosts/stats.example.com.erb'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stage.example.com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'00'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'apache/vhosts/example.com.erb'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vmapstage.example.com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'99'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'apache/vhosts/vmap.example.com.erb'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Apache vhosts in yaml in our Hiera data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haproxy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haproxy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sslcerts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logrotate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simple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}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rsyslog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simple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}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nrpe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checkprocs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n_warning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=&gt;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'1:1'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n_critical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'1:1'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 }</a:t>
            </a: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$ha_default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hiera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'haproxy::default'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,{})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create_resources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'haproxy::default'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10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$ha_default)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$ha_frontend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hiera_hash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'haproxy::frontend'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,{})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create_resources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'haproxy::frontend'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10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$ha_frontend)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$ha_backend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hiera_hash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'haproxy::backend'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,{})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create_resources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'haproxy::backend'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10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$ha_backend)</a:t>
            </a: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Sslcert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0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Cert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&lt;||&gt; -&gt; </a:t>
            </a:r>
            <a:r>
              <a:rPr sz="10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0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'haproxy::service'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}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Profiles can get complex quickly, that’s OK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 i="1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  # resources we include because we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 i="1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  # always want it to be there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disable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 i="1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  # data we look up because it might be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 i="1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  # different based on the role of the server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$myredis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hiera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'redis::servers'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{})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create_resources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'redis::server'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lang="en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$myredis)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Static and dynamic resources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y="530450" x="685800"/>
            <a:ext cy="3523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haproxy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haproxy</a:t>
            </a: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The haproxy package ships broken versions</a:t>
            </a: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of these config files. :-(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logrotate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simple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rsyslog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sz="1400" lang="en">
                <a:solidFill>
                  <a:srgbClr val="1E90FF"/>
                </a:solidFill>
                <a:latin typeface="Courier New"/>
                <a:ea typeface="Courier New"/>
                <a:cs typeface="Courier New"/>
                <a:sym typeface="Courier New"/>
              </a:rPr>
              <a:t>simple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sz="1400" lang="en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'haproxy'</a:t>
            </a: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}</a:t>
            </a:r>
            <a:b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y="4118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Profiles, used to monkey patch packages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