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2" r:id="rId3"/>
    <p:sldId id="258" r:id="rId4"/>
    <p:sldId id="259" r:id="rId5"/>
    <p:sldId id="273" r:id="rId6"/>
    <p:sldId id="260" r:id="rId7"/>
    <p:sldId id="263" r:id="rId8"/>
    <p:sldId id="267" r:id="rId9"/>
    <p:sldId id="264" r:id="rId10"/>
    <p:sldId id="265" r:id="rId11"/>
    <p:sldId id="266" r:id="rId12"/>
    <p:sldId id="268" r:id="rId13"/>
    <p:sldId id="269" r:id="rId14"/>
    <p:sldId id="276" r:id="rId15"/>
    <p:sldId id="270" r:id="rId16"/>
    <p:sldId id="277" r:id="rId17"/>
    <p:sldId id="275" r:id="rId18"/>
    <p:sldId id="278" r:id="rId19"/>
    <p:sldId id="262" r:id="rId20"/>
    <p:sldId id="27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647" autoAdjust="0"/>
  </p:normalViewPr>
  <p:slideViewPr>
    <p:cSldViewPr>
      <p:cViewPr varScale="1">
        <p:scale>
          <a:sx n="52" d="100"/>
          <a:sy n="52" d="100"/>
        </p:scale>
        <p:origin x="-1896"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467B6A-C93B-4AC4-BEBB-25B13FB62520}" type="doc">
      <dgm:prSet loTypeId="urn:microsoft.com/office/officeart/2008/layout/IncreasingCircleProcess" loCatId="list" qsTypeId="urn:microsoft.com/office/officeart/2005/8/quickstyle/simple1" qsCatId="simple" csTypeId="urn:microsoft.com/office/officeart/2005/8/colors/accent1_2" csCatId="accent1" phldr="1"/>
      <dgm:spPr/>
      <dgm:t>
        <a:bodyPr/>
        <a:lstStyle/>
        <a:p>
          <a:endParaRPr lang="fr-FR"/>
        </a:p>
      </dgm:t>
    </dgm:pt>
    <dgm:pt modelId="{55242CF4-0722-4D95-8913-D2B8E202FE85}">
      <dgm:prSet phldrT="[Text]"/>
      <dgm:spPr/>
      <dgm:t>
        <a:bodyPr/>
        <a:lstStyle/>
        <a:p>
          <a:r>
            <a:rPr lang="fr-FR" dirty="0" smtClean="0">
              <a:latin typeface="Times New Roman" pitchFamily="18" charset="0"/>
              <a:cs typeface="Times New Roman" pitchFamily="18" charset="0"/>
            </a:rPr>
            <a:t>JUNIT</a:t>
          </a:r>
          <a:endParaRPr lang="fr-FR" dirty="0">
            <a:latin typeface="Times New Roman" pitchFamily="18" charset="0"/>
            <a:cs typeface="Times New Roman" pitchFamily="18" charset="0"/>
          </a:endParaRPr>
        </a:p>
      </dgm:t>
    </dgm:pt>
    <dgm:pt modelId="{DA76E727-B03A-4C5A-89C8-530D8A958BE7}" type="parTrans" cxnId="{10E39F94-8DF3-453F-A14F-885010B30C49}">
      <dgm:prSet/>
      <dgm:spPr/>
      <dgm:t>
        <a:bodyPr/>
        <a:lstStyle/>
        <a:p>
          <a:endParaRPr lang="fr-FR"/>
        </a:p>
      </dgm:t>
    </dgm:pt>
    <dgm:pt modelId="{25B3C3DD-EBC2-41C3-BA2C-C7CDA04427C9}" type="sibTrans" cxnId="{10E39F94-8DF3-453F-A14F-885010B30C49}">
      <dgm:prSet/>
      <dgm:spPr/>
      <dgm:t>
        <a:bodyPr/>
        <a:lstStyle/>
        <a:p>
          <a:endParaRPr lang="fr-FR"/>
        </a:p>
      </dgm:t>
    </dgm:pt>
    <dgm:pt modelId="{828B120A-155F-4F51-80A0-050D3F370CE5}">
      <dgm:prSet phldrT="[Text]" custT="1"/>
      <dgm:spPr/>
      <dgm:t>
        <a:bodyPr/>
        <a:lstStyle/>
        <a:p>
          <a:r>
            <a:rPr lang="fr-FR" sz="2400" dirty="0" smtClean="0">
              <a:latin typeface="Times New Roman" pitchFamily="18" charset="0"/>
              <a:cs typeface="Times New Roman" pitchFamily="18" charset="0"/>
            </a:rPr>
            <a:t>*Framework de tests de régression</a:t>
          </a:r>
        </a:p>
        <a:p>
          <a:endParaRPr lang="fr-FR" sz="2400" dirty="0">
            <a:latin typeface="Times New Roman" pitchFamily="18" charset="0"/>
            <a:cs typeface="Times New Roman" pitchFamily="18" charset="0"/>
          </a:endParaRPr>
        </a:p>
      </dgm:t>
    </dgm:pt>
    <dgm:pt modelId="{3D11CC52-9192-4035-B860-29CEFC30CEBB}" type="parTrans" cxnId="{ED94B4D6-D7A6-4030-9085-8764BCCBAA34}">
      <dgm:prSet/>
      <dgm:spPr/>
      <dgm:t>
        <a:bodyPr/>
        <a:lstStyle/>
        <a:p>
          <a:endParaRPr lang="fr-FR"/>
        </a:p>
      </dgm:t>
    </dgm:pt>
    <dgm:pt modelId="{3B1011AE-B6A5-4C52-B695-03714BB94D06}" type="sibTrans" cxnId="{ED94B4D6-D7A6-4030-9085-8764BCCBAA34}">
      <dgm:prSet/>
      <dgm:spPr/>
      <dgm:t>
        <a:bodyPr/>
        <a:lstStyle/>
        <a:p>
          <a:endParaRPr lang="fr-FR"/>
        </a:p>
      </dgm:t>
    </dgm:pt>
    <dgm:pt modelId="{2C2A2373-F7DA-46D1-A190-2494CE8DF280}">
      <dgm:prSet phldrT="[Text]"/>
      <dgm:spPr/>
      <dgm:t>
        <a:bodyPr/>
        <a:lstStyle/>
        <a:p>
          <a:r>
            <a:rPr lang="fr-FR" dirty="0" err="1" smtClean="0">
              <a:latin typeface="Times New Roman" pitchFamily="18" charset="0"/>
              <a:cs typeface="Times New Roman" pitchFamily="18" charset="0"/>
            </a:rPr>
            <a:t>xUnit</a:t>
          </a:r>
          <a:endParaRPr lang="fr-FR" dirty="0">
            <a:latin typeface="Times New Roman" pitchFamily="18" charset="0"/>
            <a:cs typeface="Times New Roman" pitchFamily="18" charset="0"/>
          </a:endParaRPr>
        </a:p>
      </dgm:t>
    </dgm:pt>
    <dgm:pt modelId="{50B6F68B-8A89-4763-8C0A-20013270CBC6}" type="parTrans" cxnId="{30B7A133-54FC-450C-851A-C815B0E730C1}">
      <dgm:prSet/>
      <dgm:spPr/>
      <dgm:t>
        <a:bodyPr/>
        <a:lstStyle/>
        <a:p>
          <a:endParaRPr lang="fr-FR"/>
        </a:p>
      </dgm:t>
    </dgm:pt>
    <dgm:pt modelId="{3A73A2E0-2C08-40C2-85B1-5451069099D4}" type="sibTrans" cxnId="{30B7A133-54FC-450C-851A-C815B0E730C1}">
      <dgm:prSet/>
      <dgm:spPr/>
      <dgm:t>
        <a:bodyPr/>
        <a:lstStyle/>
        <a:p>
          <a:endParaRPr lang="fr-FR"/>
        </a:p>
      </dgm:t>
    </dgm:pt>
    <dgm:pt modelId="{986E2188-8C94-4970-850D-B727F2D270CB}">
      <dgm:prSet phldrT="[Text]" custT="1"/>
      <dgm:spPr/>
      <dgm:t>
        <a:bodyPr/>
        <a:lstStyle/>
        <a:p>
          <a:r>
            <a:rPr lang="fr-FR" sz="2400" dirty="0" smtClean="0">
              <a:latin typeface="Times New Roman" pitchFamily="18" charset="0"/>
              <a:cs typeface="Times New Roman" pitchFamily="18" charset="0"/>
            </a:rPr>
            <a:t>*Premier outil de test automatisé pour </a:t>
          </a:r>
          <a:r>
            <a:rPr lang="fr-FR" sz="2400" dirty="0" err="1" smtClean="0">
              <a:latin typeface="Times New Roman" pitchFamily="18" charset="0"/>
              <a:cs typeface="Times New Roman" pitchFamily="18" charset="0"/>
            </a:rPr>
            <a:t>Smalltalk</a:t>
          </a:r>
          <a:endParaRPr lang="fr-FR" sz="2400" dirty="0" smtClean="0">
            <a:latin typeface="Times New Roman" pitchFamily="18" charset="0"/>
            <a:cs typeface="Times New Roman" pitchFamily="18" charset="0"/>
          </a:endParaRPr>
        </a:p>
        <a:p>
          <a:endParaRPr lang="fr-FR" sz="2400" dirty="0">
            <a:latin typeface="Times New Roman" pitchFamily="18" charset="0"/>
            <a:cs typeface="Times New Roman" pitchFamily="18" charset="0"/>
          </a:endParaRPr>
        </a:p>
      </dgm:t>
    </dgm:pt>
    <dgm:pt modelId="{600B08AE-07CE-4BE5-A265-7A4C1DC81EE6}" type="parTrans" cxnId="{F32EF995-9207-4F69-B0C2-EBB41B1DBB7A}">
      <dgm:prSet/>
      <dgm:spPr/>
      <dgm:t>
        <a:bodyPr/>
        <a:lstStyle/>
        <a:p>
          <a:endParaRPr lang="fr-FR"/>
        </a:p>
      </dgm:t>
    </dgm:pt>
    <dgm:pt modelId="{8226ACDC-8E03-45E7-8432-29DD81765A25}" type="sibTrans" cxnId="{F32EF995-9207-4F69-B0C2-EBB41B1DBB7A}">
      <dgm:prSet/>
      <dgm:spPr/>
      <dgm:t>
        <a:bodyPr/>
        <a:lstStyle/>
        <a:p>
          <a:endParaRPr lang="fr-FR"/>
        </a:p>
      </dgm:t>
    </dgm:pt>
    <dgm:pt modelId="{68AF232B-2CCC-4215-AF12-7F038F28EACB}">
      <dgm:prSet phldrT="[Text]"/>
      <dgm:spPr/>
      <dgm:t>
        <a:bodyPr/>
        <a:lstStyle/>
        <a:p>
          <a:r>
            <a:rPr lang="fr-FR" dirty="0" smtClean="0">
              <a:latin typeface="Times New Roman" pitchFamily="18" charset="0"/>
              <a:cs typeface="Times New Roman" pitchFamily="18" charset="0"/>
            </a:rPr>
            <a:t>JUNIT</a:t>
          </a:r>
          <a:endParaRPr lang="fr-FR" dirty="0">
            <a:latin typeface="Times New Roman" pitchFamily="18" charset="0"/>
            <a:cs typeface="Times New Roman" pitchFamily="18" charset="0"/>
          </a:endParaRPr>
        </a:p>
      </dgm:t>
    </dgm:pt>
    <dgm:pt modelId="{E13A3F51-A80A-46B8-B404-5B3950291CA4}" type="parTrans" cxnId="{58AA90E3-2EB3-4C27-9555-2F51E24643E8}">
      <dgm:prSet/>
      <dgm:spPr/>
      <dgm:t>
        <a:bodyPr/>
        <a:lstStyle/>
        <a:p>
          <a:endParaRPr lang="fr-FR"/>
        </a:p>
      </dgm:t>
    </dgm:pt>
    <dgm:pt modelId="{1C190BF7-73DC-4679-AA90-5A3CBF96FF02}" type="sibTrans" cxnId="{58AA90E3-2EB3-4C27-9555-2F51E24643E8}">
      <dgm:prSet/>
      <dgm:spPr/>
      <dgm:t>
        <a:bodyPr/>
        <a:lstStyle/>
        <a:p>
          <a:endParaRPr lang="fr-FR"/>
        </a:p>
      </dgm:t>
    </dgm:pt>
    <dgm:pt modelId="{4EBFB1EF-8E60-438F-A57E-D2908D829243}">
      <dgm:prSet phldrT="[Text]" custT="1"/>
      <dgm:spPr/>
      <dgm:t>
        <a:bodyPr/>
        <a:lstStyle/>
        <a:p>
          <a:r>
            <a:rPr lang="fr-FR" sz="2400" dirty="0" smtClean="0">
              <a:latin typeface="Times New Roman" pitchFamily="18" charset="0"/>
              <a:cs typeface="Times New Roman" pitchFamily="18" charset="0"/>
            </a:rPr>
            <a:t>*Outil standard pour le développement piloté par les tests en Java</a:t>
          </a:r>
        </a:p>
        <a:p>
          <a:endParaRPr lang="fr-FR" sz="2400" dirty="0" smtClean="0">
            <a:latin typeface="Times New Roman" pitchFamily="18" charset="0"/>
            <a:cs typeface="Times New Roman" pitchFamily="18" charset="0"/>
          </a:endParaRPr>
        </a:p>
        <a:p>
          <a:r>
            <a:rPr lang="fr-FR" sz="2400" dirty="0" smtClean="0">
              <a:latin typeface="Times New Roman" pitchFamily="18" charset="0"/>
              <a:cs typeface="Times New Roman" pitchFamily="18" charset="0"/>
            </a:rPr>
            <a:t>*Efficace, open source, </a:t>
          </a:r>
          <a:r>
            <a:rPr lang="fr-FR" sz="2400" dirty="0" err="1" smtClean="0">
              <a:latin typeface="Times New Roman" pitchFamily="18" charset="0"/>
              <a:cs typeface="Times New Roman" pitchFamily="18" charset="0"/>
            </a:rPr>
            <a:t>integrated</a:t>
          </a:r>
          <a:r>
            <a:rPr lang="fr-FR" sz="2400" dirty="0" smtClean="0">
              <a:latin typeface="Times New Roman" pitchFamily="18" charset="0"/>
              <a:cs typeface="Times New Roman" pitchFamily="18" charset="0"/>
            </a:rPr>
            <a:t> (</a:t>
          </a:r>
          <a:r>
            <a:rPr lang="fr-FR" sz="2400" dirty="0" err="1" smtClean="0">
              <a:latin typeface="Times New Roman" pitchFamily="18" charset="0"/>
              <a:cs typeface="Times New Roman" pitchFamily="18" charset="0"/>
            </a:rPr>
            <a:t>integré</a:t>
          </a:r>
          <a:r>
            <a:rPr lang="fr-FR" sz="2400" dirty="0" smtClean="0">
              <a:latin typeface="Times New Roman" pitchFamily="18" charset="0"/>
              <a:cs typeface="Times New Roman" pitchFamily="18" charset="0"/>
            </a:rPr>
            <a:t>)</a:t>
          </a:r>
          <a:endParaRPr lang="fr-FR" sz="2400" dirty="0">
            <a:latin typeface="Times New Roman" pitchFamily="18" charset="0"/>
            <a:cs typeface="Times New Roman" pitchFamily="18" charset="0"/>
          </a:endParaRPr>
        </a:p>
      </dgm:t>
    </dgm:pt>
    <dgm:pt modelId="{4F90FB97-C4CD-453E-BF83-17ED540AA682}" type="parTrans" cxnId="{AF51CEB6-F4DD-402B-B9B5-042C321AFC0D}">
      <dgm:prSet/>
      <dgm:spPr/>
      <dgm:t>
        <a:bodyPr/>
        <a:lstStyle/>
        <a:p>
          <a:endParaRPr lang="fr-FR"/>
        </a:p>
      </dgm:t>
    </dgm:pt>
    <dgm:pt modelId="{B5D766B5-797B-42C1-B0E0-5DACF74AA365}" type="sibTrans" cxnId="{AF51CEB6-F4DD-402B-B9B5-042C321AFC0D}">
      <dgm:prSet/>
      <dgm:spPr/>
      <dgm:t>
        <a:bodyPr/>
        <a:lstStyle/>
        <a:p>
          <a:endParaRPr lang="fr-FR"/>
        </a:p>
      </dgm:t>
    </dgm:pt>
    <dgm:pt modelId="{1BAE1D4A-F59D-4DBD-BEC5-F2EA41F280F4}">
      <dgm:prSet phldrT="[Text]" custT="1"/>
      <dgm:spPr/>
      <dgm:t>
        <a:bodyPr/>
        <a:lstStyle/>
        <a:p>
          <a:r>
            <a:rPr lang="en-US" sz="2400" dirty="0" smtClean="0">
              <a:latin typeface="Times New Roman" pitchFamily="18" charset="0"/>
              <a:cs typeface="Times New Roman" pitchFamily="18" charset="0"/>
            </a:rPr>
            <a:t>*Écrit par Erich Gamma et Kent Beck </a:t>
          </a:r>
          <a:r>
            <a:rPr lang="fr-FR" sz="2400" dirty="0" smtClean="0">
              <a:latin typeface="Times New Roman" pitchFamily="18" charset="0"/>
              <a:cs typeface="Times New Roman" pitchFamily="18" charset="0"/>
            </a:rPr>
            <a:t>au milieu des années 90</a:t>
          </a:r>
          <a:endParaRPr lang="fr-FR" sz="2400" dirty="0">
            <a:latin typeface="Times New Roman" pitchFamily="18" charset="0"/>
            <a:cs typeface="Times New Roman" pitchFamily="18" charset="0"/>
          </a:endParaRPr>
        </a:p>
      </dgm:t>
    </dgm:pt>
    <dgm:pt modelId="{9805F120-982C-4494-AF2E-70873FDA211B}" type="parTrans" cxnId="{9C712DDC-71DF-4F10-A348-BAD19904445D}">
      <dgm:prSet/>
      <dgm:spPr/>
      <dgm:t>
        <a:bodyPr/>
        <a:lstStyle/>
        <a:p>
          <a:endParaRPr lang="fr-FR"/>
        </a:p>
      </dgm:t>
    </dgm:pt>
    <dgm:pt modelId="{9F47ADCE-CC96-4B3A-A8C1-57874C5A869F}" type="sibTrans" cxnId="{9C712DDC-71DF-4F10-A348-BAD19904445D}">
      <dgm:prSet/>
      <dgm:spPr/>
      <dgm:t>
        <a:bodyPr/>
        <a:lstStyle/>
        <a:p>
          <a:endParaRPr lang="fr-FR"/>
        </a:p>
      </dgm:t>
    </dgm:pt>
    <dgm:pt modelId="{744311BB-848E-4024-8FB4-389E5DBBF351}">
      <dgm:prSet phldrT="[Text]" custT="1"/>
      <dgm:spPr/>
      <dgm:t>
        <a:bodyPr/>
        <a:lstStyle/>
        <a:p>
          <a:r>
            <a:rPr lang="fr-FR" sz="2400" dirty="0" smtClean="0">
              <a:latin typeface="Times New Roman" pitchFamily="18" charset="0"/>
              <a:cs typeface="Times New Roman" pitchFamily="18" charset="0"/>
            </a:rPr>
            <a:t>*développés pour beaucoup d'autres langages (Perl, C ++, Python, Visual Basic, C #, ...)</a:t>
          </a:r>
          <a:endParaRPr lang="fr-FR" sz="2400" dirty="0">
            <a:latin typeface="Times New Roman" pitchFamily="18" charset="0"/>
            <a:cs typeface="Times New Roman" pitchFamily="18" charset="0"/>
          </a:endParaRPr>
        </a:p>
      </dgm:t>
    </dgm:pt>
    <dgm:pt modelId="{E5BF7EC6-7655-446A-91F2-B217E93204A1}" type="parTrans" cxnId="{CC0AF3E7-4D1D-47F6-8043-2B11950ABD3F}">
      <dgm:prSet/>
      <dgm:spPr/>
      <dgm:t>
        <a:bodyPr/>
        <a:lstStyle/>
        <a:p>
          <a:endParaRPr lang="fr-FR"/>
        </a:p>
      </dgm:t>
    </dgm:pt>
    <dgm:pt modelId="{7BF3A4D7-E557-4D05-8A3A-00563A8CB3C0}" type="sibTrans" cxnId="{CC0AF3E7-4D1D-47F6-8043-2B11950ABD3F}">
      <dgm:prSet/>
      <dgm:spPr/>
      <dgm:t>
        <a:bodyPr/>
        <a:lstStyle/>
        <a:p>
          <a:endParaRPr lang="fr-FR"/>
        </a:p>
      </dgm:t>
    </dgm:pt>
    <dgm:pt modelId="{BB60BCA2-A905-4DE7-8778-56A188F85038}">
      <dgm:prSet phldrT="[Text]"/>
      <dgm:spPr/>
      <dgm:t>
        <a:bodyPr/>
        <a:lstStyle/>
        <a:p>
          <a:endParaRPr lang="en-US" sz="1700" dirty="0"/>
        </a:p>
      </dgm:t>
    </dgm:pt>
    <dgm:pt modelId="{6B5BDB3D-BFA0-41A6-A23D-9B52E5E0CE2E}" type="parTrans" cxnId="{D55437B9-6A5E-4E23-A9FD-DE512C924594}">
      <dgm:prSet/>
      <dgm:spPr/>
      <dgm:t>
        <a:bodyPr/>
        <a:lstStyle/>
        <a:p>
          <a:endParaRPr lang="fr-FR"/>
        </a:p>
      </dgm:t>
    </dgm:pt>
    <dgm:pt modelId="{215ECE57-2FB9-4FB6-B64A-9F6DAE1A393F}" type="sibTrans" cxnId="{D55437B9-6A5E-4E23-A9FD-DE512C924594}">
      <dgm:prSet/>
      <dgm:spPr/>
      <dgm:t>
        <a:bodyPr/>
        <a:lstStyle/>
        <a:p>
          <a:endParaRPr lang="fr-FR"/>
        </a:p>
      </dgm:t>
    </dgm:pt>
    <dgm:pt modelId="{99E03BB8-5263-4CB3-AD51-13AC74C4222F}">
      <dgm:prSet phldrT="[Text]"/>
      <dgm:spPr/>
      <dgm:t>
        <a:bodyPr/>
        <a:lstStyle/>
        <a:p>
          <a:endParaRPr lang="fr-FR" sz="1700" dirty="0" smtClean="0"/>
        </a:p>
      </dgm:t>
    </dgm:pt>
    <dgm:pt modelId="{09D86530-32EC-482D-A64E-335FDD2E14DE}" type="parTrans" cxnId="{92064812-6C79-4E5C-A522-8E5558DA768F}">
      <dgm:prSet/>
      <dgm:spPr/>
      <dgm:t>
        <a:bodyPr/>
        <a:lstStyle/>
        <a:p>
          <a:endParaRPr lang="fr-FR"/>
        </a:p>
      </dgm:t>
    </dgm:pt>
    <dgm:pt modelId="{6B653821-8967-4814-8442-63D4C3997B5F}" type="sibTrans" cxnId="{92064812-6C79-4E5C-A522-8E5558DA768F}">
      <dgm:prSet/>
      <dgm:spPr/>
      <dgm:t>
        <a:bodyPr/>
        <a:lstStyle/>
        <a:p>
          <a:endParaRPr lang="fr-FR"/>
        </a:p>
      </dgm:t>
    </dgm:pt>
    <dgm:pt modelId="{C39AC114-E5A8-4A15-A247-9642DCC5BFD6}" type="pres">
      <dgm:prSet presAssocID="{B9467B6A-C93B-4AC4-BEBB-25B13FB62520}" presName="Name0" presStyleCnt="0">
        <dgm:presLayoutVars>
          <dgm:chMax val="7"/>
          <dgm:chPref val="7"/>
          <dgm:dir/>
          <dgm:animOne val="branch"/>
          <dgm:animLvl val="lvl"/>
        </dgm:presLayoutVars>
      </dgm:prSet>
      <dgm:spPr/>
      <dgm:t>
        <a:bodyPr/>
        <a:lstStyle/>
        <a:p>
          <a:endParaRPr lang="fr-FR"/>
        </a:p>
      </dgm:t>
    </dgm:pt>
    <dgm:pt modelId="{40432A45-2D33-4CD8-9FE7-67D83E96F9CE}" type="pres">
      <dgm:prSet presAssocID="{55242CF4-0722-4D95-8913-D2B8E202FE85}" presName="composite" presStyleCnt="0"/>
      <dgm:spPr/>
    </dgm:pt>
    <dgm:pt modelId="{FE3C270F-83FC-4CB2-99DC-7704D7D847F5}" type="pres">
      <dgm:prSet presAssocID="{55242CF4-0722-4D95-8913-D2B8E202FE85}" presName="BackAccent" presStyleLbl="bgShp" presStyleIdx="0" presStyleCnt="3"/>
      <dgm:spPr/>
    </dgm:pt>
    <dgm:pt modelId="{8B360DEC-7FBD-4860-AB50-A43A7F14F450}" type="pres">
      <dgm:prSet presAssocID="{55242CF4-0722-4D95-8913-D2B8E202FE85}" presName="Accent" presStyleLbl="alignNode1" presStyleIdx="0" presStyleCnt="3"/>
      <dgm:spPr/>
    </dgm:pt>
    <dgm:pt modelId="{19214A54-0122-499D-8FF2-5EE5BAAA84BA}" type="pres">
      <dgm:prSet presAssocID="{55242CF4-0722-4D95-8913-D2B8E202FE85}" presName="Child" presStyleLbl="revTx" presStyleIdx="0" presStyleCnt="6" custScaleX="166522" custScaleY="103380">
        <dgm:presLayoutVars>
          <dgm:chMax val="0"/>
          <dgm:chPref val="0"/>
          <dgm:bulletEnabled val="1"/>
        </dgm:presLayoutVars>
      </dgm:prSet>
      <dgm:spPr/>
      <dgm:t>
        <a:bodyPr/>
        <a:lstStyle/>
        <a:p>
          <a:endParaRPr lang="fr-FR"/>
        </a:p>
      </dgm:t>
    </dgm:pt>
    <dgm:pt modelId="{FD4BB3A0-83AE-4155-A3A3-50712630850A}" type="pres">
      <dgm:prSet presAssocID="{55242CF4-0722-4D95-8913-D2B8E202FE85}" presName="Parent" presStyleLbl="revTx" presStyleIdx="1" presStyleCnt="6">
        <dgm:presLayoutVars>
          <dgm:chMax val="1"/>
          <dgm:chPref val="1"/>
          <dgm:bulletEnabled val="1"/>
        </dgm:presLayoutVars>
      </dgm:prSet>
      <dgm:spPr/>
      <dgm:t>
        <a:bodyPr/>
        <a:lstStyle/>
        <a:p>
          <a:endParaRPr lang="fr-FR"/>
        </a:p>
      </dgm:t>
    </dgm:pt>
    <dgm:pt modelId="{05310B5F-42D4-477C-AF10-BB70AF6FEDBC}" type="pres">
      <dgm:prSet presAssocID="{25B3C3DD-EBC2-41C3-BA2C-C7CDA04427C9}" presName="sibTrans" presStyleCnt="0"/>
      <dgm:spPr/>
    </dgm:pt>
    <dgm:pt modelId="{CA84080D-541F-49F3-A58E-1EC9316C1745}" type="pres">
      <dgm:prSet presAssocID="{2C2A2373-F7DA-46D1-A190-2494CE8DF280}" presName="composite" presStyleCnt="0"/>
      <dgm:spPr/>
    </dgm:pt>
    <dgm:pt modelId="{DF095C2B-00DE-4A14-8E97-22D59D6C755A}" type="pres">
      <dgm:prSet presAssocID="{2C2A2373-F7DA-46D1-A190-2494CE8DF280}" presName="BackAccent" presStyleLbl="bgShp" presStyleIdx="1" presStyleCnt="3"/>
      <dgm:spPr/>
    </dgm:pt>
    <dgm:pt modelId="{50E69D77-CEB2-44FA-9C68-8E7C27B078B8}" type="pres">
      <dgm:prSet presAssocID="{2C2A2373-F7DA-46D1-A190-2494CE8DF280}" presName="Accent" presStyleLbl="alignNode1" presStyleIdx="1" presStyleCnt="3"/>
      <dgm:spPr/>
    </dgm:pt>
    <dgm:pt modelId="{2591D47E-7ADC-4AEE-832E-ACBC170943CF}" type="pres">
      <dgm:prSet presAssocID="{2C2A2373-F7DA-46D1-A190-2494CE8DF280}" presName="Child" presStyleLbl="revTx" presStyleIdx="2" presStyleCnt="6" custScaleX="172811" custScaleY="102972">
        <dgm:presLayoutVars>
          <dgm:chMax val="0"/>
          <dgm:chPref val="0"/>
          <dgm:bulletEnabled val="1"/>
        </dgm:presLayoutVars>
      </dgm:prSet>
      <dgm:spPr/>
      <dgm:t>
        <a:bodyPr/>
        <a:lstStyle/>
        <a:p>
          <a:endParaRPr lang="fr-FR"/>
        </a:p>
      </dgm:t>
    </dgm:pt>
    <dgm:pt modelId="{E0FAFCD7-E752-4B9F-BD64-C4A13FF48958}" type="pres">
      <dgm:prSet presAssocID="{2C2A2373-F7DA-46D1-A190-2494CE8DF280}" presName="Parent" presStyleLbl="revTx" presStyleIdx="3" presStyleCnt="6">
        <dgm:presLayoutVars>
          <dgm:chMax val="1"/>
          <dgm:chPref val="1"/>
          <dgm:bulletEnabled val="1"/>
        </dgm:presLayoutVars>
      </dgm:prSet>
      <dgm:spPr/>
      <dgm:t>
        <a:bodyPr/>
        <a:lstStyle/>
        <a:p>
          <a:endParaRPr lang="fr-FR"/>
        </a:p>
      </dgm:t>
    </dgm:pt>
    <dgm:pt modelId="{95991D5F-CCA9-47E8-AA2A-4831D28FFC51}" type="pres">
      <dgm:prSet presAssocID="{3A73A2E0-2C08-40C2-85B1-5451069099D4}" presName="sibTrans" presStyleCnt="0"/>
      <dgm:spPr/>
    </dgm:pt>
    <dgm:pt modelId="{69A96A73-F144-4F6C-9F2C-2CFE025D2910}" type="pres">
      <dgm:prSet presAssocID="{68AF232B-2CCC-4215-AF12-7F038F28EACB}" presName="composite" presStyleCnt="0"/>
      <dgm:spPr/>
    </dgm:pt>
    <dgm:pt modelId="{AD560132-DFFE-421A-8BEF-88404EFE8AB0}" type="pres">
      <dgm:prSet presAssocID="{68AF232B-2CCC-4215-AF12-7F038F28EACB}" presName="BackAccent" presStyleLbl="bgShp" presStyleIdx="2" presStyleCnt="3"/>
      <dgm:spPr/>
    </dgm:pt>
    <dgm:pt modelId="{46A7A6CD-C651-4C2C-841F-BDB22FF8CD54}" type="pres">
      <dgm:prSet presAssocID="{68AF232B-2CCC-4215-AF12-7F038F28EACB}" presName="Accent" presStyleLbl="alignNode1" presStyleIdx="2" presStyleCnt="3"/>
      <dgm:spPr/>
    </dgm:pt>
    <dgm:pt modelId="{5D8740B5-A2B4-4978-9D5F-669EE89A8303}" type="pres">
      <dgm:prSet presAssocID="{68AF232B-2CCC-4215-AF12-7F038F28EACB}" presName="Child" presStyleLbl="revTx" presStyleIdx="4" presStyleCnt="6" custScaleX="164052" custScaleY="89392" custLinFactNeighborX="-5785" custLinFactNeighborY="-6142">
        <dgm:presLayoutVars>
          <dgm:chMax val="0"/>
          <dgm:chPref val="0"/>
          <dgm:bulletEnabled val="1"/>
        </dgm:presLayoutVars>
      </dgm:prSet>
      <dgm:spPr/>
      <dgm:t>
        <a:bodyPr/>
        <a:lstStyle/>
        <a:p>
          <a:endParaRPr lang="fr-FR"/>
        </a:p>
      </dgm:t>
    </dgm:pt>
    <dgm:pt modelId="{FD5AAC65-FD90-4CEC-B1C3-AA038890C532}" type="pres">
      <dgm:prSet presAssocID="{68AF232B-2CCC-4215-AF12-7F038F28EACB}" presName="Parent" presStyleLbl="revTx" presStyleIdx="5" presStyleCnt="6">
        <dgm:presLayoutVars>
          <dgm:chMax val="1"/>
          <dgm:chPref val="1"/>
          <dgm:bulletEnabled val="1"/>
        </dgm:presLayoutVars>
      </dgm:prSet>
      <dgm:spPr/>
      <dgm:t>
        <a:bodyPr/>
        <a:lstStyle/>
        <a:p>
          <a:endParaRPr lang="fr-FR"/>
        </a:p>
      </dgm:t>
    </dgm:pt>
  </dgm:ptLst>
  <dgm:cxnLst>
    <dgm:cxn modelId="{58AA90E3-2EB3-4C27-9555-2F51E24643E8}" srcId="{B9467B6A-C93B-4AC4-BEBB-25B13FB62520}" destId="{68AF232B-2CCC-4215-AF12-7F038F28EACB}" srcOrd="2" destOrd="0" parTransId="{E13A3F51-A80A-46B8-B404-5B3950291CA4}" sibTransId="{1C190BF7-73DC-4679-AA90-5A3CBF96FF02}"/>
    <dgm:cxn modelId="{CC0AF3E7-4D1D-47F6-8043-2B11950ABD3F}" srcId="{2C2A2373-F7DA-46D1-A190-2494CE8DF280}" destId="{744311BB-848E-4024-8FB4-389E5DBBF351}" srcOrd="1" destOrd="0" parTransId="{E5BF7EC6-7655-446A-91F2-B217E93204A1}" sibTransId="{7BF3A4D7-E557-4D05-8A3A-00563A8CB3C0}"/>
    <dgm:cxn modelId="{70C749CE-39BA-48EE-80C5-8F0F82C8FD6B}" type="presOf" srcId="{744311BB-848E-4024-8FB4-389E5DBBF351}" destId="{2591D47E-7ADC-4AEE-832E-ACBC170943CF}" srcOrd="0" destOrd="1" presId="urn:microsoft.com/office/officeart/2008/layout/IncreasingCircleProcess"/>
    <dgm:cxn modelId="{EE1CE136-8BAE-40A3-B824-557A2C73DDDF}" type="presOf" srcId="{B9467B6A-C93B-4AC4-BEBB-25B13FB62520}" destId="{C39AC114-E5A8-4A15-A247-9642DCC5BFD6}" srcOrd="0" destOrd="0" presId="urn:microsoft.com/office/officeart/2008/layout/IncreasingCircleProcess"/>
    <dgm:cxn modelId="{7B7F8513-03BE-433F-BBA1-6C5ADD4BA6DC}" type="presOf" srcId="{986E2188-8C94-4970-850D-B727F2D270CB}" destId="{2591D47E-7ADC-4AEE-832E-ACBC170943CF}" srcOrd="0" destOrd="0" presId="urn:microsoft.com/office/officeart/2008/layout/IncreasingCircleProcess"/>
    <dgm:cxn modelId="{10E39F94-8DF3-453F-A14F-885010B30C49}" srcId="{B9467B6A-C93B-4AC4-BEBB-25B13FB62520}" destId="{55242CF4-0722-4D95-8913-D2B8E202FE85}" srcOrd="0" destOrd="0" parTransId="{DA76E727-B03A-4C5A-89C8-530D8A958BE7}" sibTransId="{25B3C3DD-EBC2-41C3-BA2C-C7CDA04427C9}"/>
    <dgm:cxn modelId="{33D901C5-8F0B-4243-B43D-2F43E3FC8414}" type="presOf" srcId="{2C2A2373-F7DA-46D1-A190-2494CE8DF280}" destId="{E0FAFCD7-E752-4B9F-BD64-C4A13FF48958}" srcOrd="0" destOrd="0" presId="urn:microsoft.com/office/officeart/2008/layout/IncreasingCircleProcess"/>
    <dgm:cxn modelId="{E9925D0F-602C-43D4-A007-6EBAEA025059}" type="presOf" srcId="{4EBFB1EF-8E60-438F-A57E-D2908D829243}" destId="{5D8740B5-A2B4-4978-9D5F-669EE89A8303}" srcOrd="0" destOrd="0" presId="urn:microsoft.com/office/officeart/2008/layout/IncreasingCircleProcess"/>
    <dgm:cxn modelId="{EB8FD9A2-7810-41C4-82A3-CDCAA14C4016}" type="presOf" srcId="{68AF232B-2CCC-4215-AF12-7F038F28EACB}" destId="{FD5AAC65-FD90-4CEC-B1C3-AA038890C532}" srcOrd="0" destOrd="0" presId="urn:microsoft.com/office/officeart/2008/layout/IncreasingCircleProcess"/>
    <dgm:cxn modelId="{ED94B4D6-D7A6-4030-9085-8764BCCBAA34}" srcId="{55242CF4-0722-4D95-8913-D2B8E202FE85}" destId="{828B120A-155F-4F51-80A0-050D3F370CE5}" srcOrd="0" destOrd="0" parTransId="{3D11CC52-9192-4035-B860-29CEFC30CEBB}" sibTransId="{3B1011AE-B6A5-4C52-B695-03714BB94D06}"/>
    <dgm:cxn modelId="{7F81379B-0902-4143-A31B-C999686AA22D}" type="presOf" srcId="{1BAE1D4A-F59D-4DBD-BEC5-F2EA41F280F4}" destId="{19214A54-0122-499D-8FF2-5EE5BAAA84BA}" srcOrd="0" destOrd="1" presId="urn:microsoft.com/office/officeart/2008/layout/IncreasingCircleProcess"/>
    <dgm:cxn modelId="{92064812-6C79-4E5C-A522-8E5558DA768F}" srcId="{68AF232B-2CCC-4215-AF12-7F038F28EACB}" destId="{99E03BB8-5263-4CB3-AD51-13AC74C4222F}" srcOrd="2" destOrd="0" parTransId="{09D86530-32EC-482D-A64E-335FDD2E14DE}" sibTransId="{6B653821-8967-4814-8442-63D4C3997B5F}"/>
    <dgm:cxn modelId="{370060B5-8BA6-457E-87FA-95FE41E244E8}" type="presOf" srcId="{99E03BB8-5263-4CB3-AD51-13AC74C4222F}" destId="{5D8740B5-A2B4-4978-9D5F-669EE89A8303}" srcOrd="0" destOrd="2" presId="urn:microsoft.com/office/officeart/2008/layout/IncreasingCircleProcess"/>
    <dgm:cxn modelId="{9C712DDC-71DF-4F10-A348-BAD19904445D}" srcId="{55242CF4-0722-4D95-8913-D2B8E202FE85}" destId="{1BAE1D4A-F59D-4DBD-BEC5-F2EA41F280F4}" srcOrd="1" destOrd="0" parTransId="{9805F120-982C-4494-AF2E-70873FDA211B}" sibTransId="{9F47ADCE-CC96-4B3A-A8C1-57874C5A869F}"/>
    <dgm:cxn modelId="{6AD4B34F-AC3A-4C0C-929C-E19878751178}" type="presOf" srcId="{55242CF4-0722-4D95-8913-D2B8E202FE85}" destId="{FD4BB3A0-83AE-4155-A3A3-50712630850A}" srcOrd="0" destOrd="0" presId="urn:microsoft.com/office/officeart/2008/layout/IncreasingCircleProcess"/>
    <dgm:cxn modelId="{AF51CEB6-F4DD-402B-B9B5-042C321AFC0D}" srcId="{68AF232B-2CCC-4215-AF12-7F038F28EACB}" destId="{4EBFB1EF-8E60-438F-A57E-D2908D829243}" srcOrd="0" destOrd="0" parTransId="{4F90FB97-C4CD-453E-BF83-17ED540AA682}" sibTransId="{B5D766B5-797B-42C1-B0E0-5DACF74AA365}"/>
    <dgm:cxn modelId="{30B7A133-54FC-450C-851A-C815B0E730C1}" srcId="{B9467B6A-C93B-4AC4-BEBB-25B13FB62520}" destId="{2C2A2373-F7DA-46D1-A190-2494CE8DF280}" srcOrd="1" destOrd="0" parTransId="{50B6F68B-8A89-4763-8C0A-20013270CBC6}" sibTransId="{3A73A2E0-2C08-40C2-85B1-5451069099D4}"/>
    <dgm:cxn modelId="{D55437B9-6A5E-4E23-A9FD-DE512C924594}" srcId="{68AF232B-2CCC-4215-AF12-7F038F28EACB}" destId="{BB60BCA2-A905-4DE7-8778-56A188F85038}" srcOrd="1" destOrd="0" parTransId="{6B5BDB3D-BFA0-41A6-A23D-9B52E5E0CE2E}" sibTransId="{215ECE57-2FB9-4FB6-B64A-9F6DAE1A393F}"/>
    <dgm:cxn modelId="{58632981-94CE-4C6B-9B17-7B251D7EBA06}" type="presOf" srcId="{828B120A-155F-4F51-80A0-050D3F370CE5}" destId="{19214A54-0122-499D-8FF2-5EE5BAAA84BA}" srcOrd="0" destOrd="0" presId="urn:microsoft.com/office/officeart/2008/layout/IncreasingCircleProcess"/>
    <dgm:cxn modelId="{F32EF995-9207-4F69-B0C2-EBB41B1DBB7A}" srcId="{2C2A2373-F7DA-46D1-A190-2494CE8DF280}" destId="{986E2188-8C94-4970-850D-B727F2D270CB}" srcOrd="0" destOrd="0" parTransId="{600B08AE-07CE-4BE5-A265-7A4C1DC81EE6}" sibTransId="{8226ACDC-8E03-45E7-8432-29DD81765A25}"/>
    <dgm:cxn modelId="{72CE1908-5A7D-4DD3-A17E-E0673391A642}" type="presOf" srcId="{BB60BCA2-A905-4DE7-8778-56A188F85038}" destId="{5D8740B5-A2B4-4978-9D5F-669EE89A8303}" srcOrd="0" destOrd="1" presId="urn:microsoft.com/office/officeart/2008/layout/IncreasingCircleProcess"/>
    <dgm:cxn modelId="{A4A9DE95-1BF0-4F23-8054-6AB98A33FA25}" type="presParOf" srcId="{C39AC114-E5A8-4A15-A247-9642DCC5BFD6}" destId="{40432A45-2D33-4CD8-9FE7-67D83E96F9CE}" srcOrd="0" destOrd="0" presId="urn:microsoft.com/office/officeart/2008/layout/IncreasingCircleProcess"/>
    <dgm:cxn modelId="{200B50CC-E200-41BA-BCB0-ACBF1DB494F2}" type="presParOf" srcId="{40432A45-2D33-4CD8-9FE7-67D83E96F9CE}" destId="{FE3C270F-83FC-4CB2-99DC-7704D7D847F5}" srcOrd="0" destOrd="0" presId="urn:microsoft.com/office/officeart/2008/layout/IncreasingCircleProcess"/>
    <dgm:cxn modelId="{67490FBA-B38F-4212-9CC0-AEAD748B27BD}" type="presParOf" srcId="{40432A45-2D33-4CD8-9FE7-67D83E96F9CE}" destId="{8B360DEC-7FBD-4860-AB50-A43A7F14F450}" srcOrd="1" destOrd="0" presId="urn:microsoft.com/office/officeart/2008/layout/IncreasingCircleProcess"/>
    <dgm:cxn modelId="{D1123EF4-323D-4D06-9867-21B4C1BC8C9C}" type="presParOf" srcId="{40432A45-2D33-4CD8-9FE7-67D83E96F9CE}" destId="{19214A54-0122-499D-8FF2-5EE5BAAA84BA}" srcOrd="2" destOrd="0" presId="urn:microsoft.com/office/officeart/2008/layout/IncreasingCircleProcess"/>
    <dgm:cxn modelId="{099DA1FA-6536-449A-8ADB-C096896CF6D3}" type="presParOf" srcId="{40432A45-2D33-4CD8-9FE7-67D83E96F9CE}" destId="{FD4BB3A0-83AE-4155-A3A3-50712630850A}" srcOrd="3" destOrd="0" presId="urn:microsoft.com/office/officeart/2008/layout/IncreasingCircleProcess"/>
    <dgm:cxn modelId="{5827EEED-EB81-4498-ACD1-AB76058186F2}" type="presParOf" srcId="{C39AC114-E5A8-4A15-A247-9642DCC5BFD6}" destId="{05310B5F-42D4-477C-AF10-BB70AF6FEDBC}" srcOrd="1" destOrd="0" presId="urn:microsoft.com/office/officeart/2008/layout/IncreasingCircleProcess"/>
    <dgm:cxn modelId="{DBBB365A-39F6-449B-A0D5-46B0D36CB386}" type="presParOf" srcId="{C39AC114-E5A8-4A15-A247-9642DCC5BFD6}" destId="{CA84080D-541F-49F3-A58E-1EC9316C1745}" srcOrd="2" destOrd="0" presId="urn:microsoft.com/office/officeart/2008/layout/IncreasingCircleProcess"/>
    <dgm:cxn modelId="{86A2CE00-6FA1-41F4-9D6D-E3E5E645E7B4}" type="presParOf" srcId="{CA84080D-541F-49F3-A58E-1EC9316C1745}" destId="{DF095C2B-00DE-4A14-8E97-22D59D6C755A}" srcOrd="0" destOrd="0" presId="urn:microsoft.com/office/officeart/2008/layout/IncreasingCircleProcess"/>
    <dgm:cxn modelId="{D9FEBD82-E7AB-4183-BE7F-959EC40C38CB}" type="presParOf" srcId="{CA84080D-541F-49F3-A58E-1EC9316C1745}" destId="{50E69D77-CEB2-44FA-9C68-8E7C27B078B8}" srcOrd="1" destOrd="0" presId="urn:microsoft.com/office/officeart/2008/layout/IncreasingCircleProcess"/>
    <dgm:cxn modelId="{6809C974-4611-4FA2-986F-283B0AA794EA}" type="presParOf" srcId="{CA84080D-541F-49F3-A58E-1EC9316C1745}" destId="{2591D47E-7ADC-4AEE-832E-ACBC170943CF}" srcOrd="2" destOrd="0" presId="urn:microsoft.com/office/officeart/2008/layout/IncreasingCircleProcess"/>
    <dgm:cxn modelId="{78833925-FE6A-4D80-AAEF-A986CE1A78EE}" type="presParOf" srcId="{CA84080D-541F-49F3-A58E-1EC9316C1745}" destId="{E0FAFCD7-E752-4B9F-BD64-C4A13FF48958}" srcOrd="3" destOrd="0" presId="urn:microsoft.com/office/officeart/2008/layout/IncreasingCircleProcess"/>
    <dgm:cxn modelId="{D447C2FF-2F86-4D8F-AC12-36A608003939}" type="presParOf" srcId="{C39AC114-E5A8-4A15-A247-9642DCC5BFD6}" destId="{95991D5F-CCA9-47E8-AA2A-4831D28FFC51}" srcOrd="3" destOrd="0" presId="urn:microsoft.com/office/officeart/2008/layout/IncreasingCircleProcess"/>
    <dgm:cxn modelId="{C0C95472-4527-4635-B543-02CE5436577E}" type="presParOf" srcId="{C39AC114-E5A8-4A15-A247-9642DCC5BFD6}" destId="{69A96A73-F144-4F6C-9F2C-2CFE025D2910}" srcOrd="4" destOrd="0" presId="urn:microsoft.com/office/officeart/2008/layout/IncreasingCircleProcess"/>
    <dgm:cxn modelId="{03EE0539-D88E-4B3E-9B1E-948B5C278F1E}" type="presParOf" srcId="{69A96A73-F144-4F6C-9F2C-2CFE025D2910}" destId="{AD560132-DFFE-421A-8BEF-88404EFE8AB0}" srcOrd="0" destOrd="0" presId="urn:microsoft.com/office/officeart/2008/layout/IncreasingCircleProcess"/>
    <dgm:cxn modelId="{8C4FC127-E050-4AFD-9197-DAEB56BC55D2}" type="presParOf" srcId="{69A96A73-F144-4F6C-9F2C-2CFE025D2910}" destId="{46A7A6CD-C651-4C2C-841F-BDB22FF8CD54}" srcOrd="1" destOrd="0" presId="urn:microsoft.com/office/officeart/2008/layout/IncreasingCircleProcess"/>
    <dgm:cxn modelId="{66A63DB5-9938-43E0-B493-64F2BC0CD5FC}" type="presParOf" srcId="{69A96A73-F144-4F6C-9F2C-2CFE025D2910}" destId="{5D8740B5-A2B4-4978-9D5F-669EE89A8303}" srcOrd="2" destOrd="0" presId="urn:microsoft.com/office/officeart/2008/layout/IncreasingCircleProcess"/>
    <dgm:cxn modelId="{D29269AA-20A3-4FA3-85A7-5CDBAC1BB604}" type="presParOf" srcId="{69A96A73-F144-4F6C-9F2C-2CFE025D2910}" destId="{FD5AAC65-FD90-4CEC-B1C3-AA038890C532}" srcOrd="3" destOrd="0" presId="urn:microsoft.com/office/officeart/2008/layout/Increasing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CDFEB7-3A09-4EE2-A4B7-EFBF1F14593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fr-FR"/>
        </a:p>
      </dgm:t>
    </dgm:pt>
    <dgm:pt modelId="{DF05CC80-29BB-4CDA-8956-3D6B8D07CF86}">
      <dgm:prSet phldrT="[Text]" custT="1"/>
      <dgm:spPr/>
      <dgm:t>
        <a:bodyPr/>
        <a:lstStyle/>
        <a:p>
          <a:r>
            <a:rPr lang="fr-FR" sz="2800" dirty="0" smtClean="0"/>
            <a:t>Prouver des caractéristiques en effectuant des tests automatisés</a:t>
          </a:r>
          <a:endParaRPr lang="fr-FR" sz="2800" dirty="0"/>
        </a:p>
      </dgm:t>
    </dgm:pt>
    <dgm:pt modelId="{832F149A-88DE-4A76-92D9-F8BC0C585F81}" type="parTrans" cxnId="{1CB9C96C-B6D0-4B8D-9ED2-C0FC9DBDE7C0}">
      <dgm:prSet/>
      <dgm:spPr/>
      <dgm:t>
        <a:bodyPr/>
        <a:lstStyle/>
        <a:p>
          <a:endParaRPr lang="fr-FR"/>
        </a:p>
      </dgm:t>
    </dgm:pt>
    <dgm:pt modelId="{F4037379-41D7-4F88-BAA8-87E181967795}" type="sibTrans" cxnId="{1CB9C96C-B6D0-4B8D-9ED2-C0FC9DBDE7C0}">
      <dgm:prSet/>
      <dgm:spPr/>
      <dgm:t>
        <a:bodyPr/>
        <a:lstStyle/>
        <a:p>
          <a:endParaRPr lang="fr-FR"/>
        </a:p>
      </dgm:t>
    </dgm:pt>
    <dgm:pt modelId="{43D0540C-FDF2-414D-80D9-7E757B82BFCE}">
      <dgm:prSet phldrT="[Text]" custT="1"/>
      <dgm:spPr/>
      <dgm:t>
        <a:bodyPr/>
        <a:lstStyle/>
        <a:p>
          <a:r>
            <a:rPr lang="fr-FR" sz="2800" dirty="0" smtClean="0"/>
            <a:t>Prouver que le logiciel fonctionne toujours (puisqu'il est déjà testé)</a:t>
          </a:r>
          <a:endParaRPr lang="fr-FR" sz="2800" dirty="0"/>
        </a:p>
      </dgm:t>
    </dgm:pt>
    <dgm:pt modelId="{7D425B82-2DC4-4FE4-8555-7D3897E6AEE0}" type="parTrans" cxnId="{867325DE-1EE7-4C68-A8ED-85098B88D60B}">
      <dgm:prSet/>
      <dgm:spPr/>
      <dgm:t>
        <a:bodyPr/>
        <a:lstStyle/>
        <a:p>
          <a:endParaRPr lang="fr-FR"/>
        </a:p>
      </dgm:t>
    </dgm:pt>
    <dgm:pt modelId="{8E0EC254-FFC6-4A64-BCEC-62A3EAAB03AD}" type="sibTrans" cxnId="{867325DE-1EE7-4C68-A8ED-85098B88D60B}">
      <dgm:prSet/>
      <dgm:spPr/>
      <dgm:t>
        <a:bodyPr/>
        <a:lstStyle/>
        <a:p>
          <a:endParaRPr lang="fr-FR"/>
        </a:p>
      </dgm:t>
    </dgm:pt>
    <dgm:pt modelId="{5BBE6042-242E-4CBE-BBBC-81EEDCF59CB2}">
      <dgm:prSet phldrT="[Text]" custT="1"/>
      <dgm:spPr/>
      <dgm:t>
        <a:bodyPr/>
        <a:lstStyle/>
        <a:p>
          <a:r>
            <a:rPr lang="fr-FR" sz="2800" dirty="0" smtClean="0"/>
            <a:t>Qualité</a:t>
          </a:r>
          <a:endParaRPr lang="fr-FR" sz="2800" dirty="0"/>
        </a:p>
      </dgm:t>
    </dgm:pt>
    <dgm:pt modelId="{541AEDDD-D257-4BE5-A865-41D5A4BCA39A}" type="parTrans" cxnId="{CEBB9EBC-BC29-46E1-8429-BFA17E681C8D}">
      <dgm:prSet/>
      <dgm:spPr/>
      <dgm:t>
        <a:bodyPr/>
        <a:lstStyle/>
        <a:p>
          <a:endParaRPr lang="fr-FR"/>
        </a:p>
      </dgm:t>
    </dgm:pt>
    <dgm:pt modelId="{05D07BCF-B770-4E9D-A795-129DEDB196B3}" type="sibTrans" cxnId="{CEBB9EBC-BC29-46E1-8429-BFA17E681C8D}">
      <dgm:prSet/>
      <dgm:spPr/>
      <dgm:t>
        <a:bodyPr/>
        <a:lstStyle/>
        <a:p>
          <a:endParaRPr lang="fr-FR"/>
        </a:p>
      </dgm:t>
    </dgm:pt>
    <dgm:pt modelId="{B0A1D7CC-5742-413A-A74E-6D8378A003E8}">
      <dgm:prSet phldrT="[Text]"/>
      <dgm:spPr/>
      <dgm:t>
        <a:bodyPr/>
        <a:lstStyle/>
        <a:p>
          <a:r>
            <a:rPr lang="fr-FR" dirty="0" smtClean="0"/>
            <a:t>Trouver un maximum de bug pour sécuriser le logiciel</a:t>
          </a:r>
          <a:endParaRPr lang="fr-FR" dirty="0"/>
        </a:p>
      </dgm:t>
    </dgm:pt>
    <dgm:pt modelId="{8DCD954D-EE4C-42A2-A9AF-B7D71636B6BF}" type="parTrans" cxnId="{329B62FF-D7DB-466C-8002-9E9E219FE03E}">
      <dgm:prSet/>
      <dgm:spPr/>
      <dgm:t>
        <a:bodyPr/>
        <a:lstStyle/>
        <a:p>
          <a:endParaRPr lang="fr-FR"/>
        </a:p>
      </dgm:t>
    </dgm:pt>
    <dgm:pt modelId="{99A24A22-96EB-4366-962E-0630E224E5FA}" type="sibTrans" cxnId="{329B62FF-D7DB-466C-8002-9E9E219FE03E}">
      <dgm:prSet/>
      <dgm:spPr/>
      <dgm:t>
        <a:bodyPr/>
        <a:lstStyle/>
        <a:p>
          <a:endParaRPr lang="fr-FR"/>
        </a:p>
      </dgm:t>
    </dgm:pt>
    <dgm:pt modelId="{6F067D69-B559-4619-8637-61CB601F33EE}">
      <dgm:prSet phldrT="[Text]" custT="1"/>
      <dgm:spPr/>
      <dgm:t>
        <a:bodyPr/>
        <a:lstStyle/>
        <a:p>
          <a:r>
            <a:rPr lang="fr-FR" sz="2800" dirty="0" smtClean="0"/>
            <a:t>Conserver leurs valeurs au fil du temps </a:t>
          </a:r>
          <a:endParaRPr lang="fr-FR" sz="2800" dirty="0"/>
        </a:p>
      </dgm:t>
    </dgm:pt>
    <dgm:pt modelId="{AD9AC858-C684-4A3C-9BC4-1315022FD5F6}" type="sibTrans" cxnId="{1931D413-6F9E-466A-9BC5-55A2415F31C2}">
      <dgm:prSet/>
      <dgm:spPr/>
      <dgm:t>
        <a:bodyPr/>
        <a:lstStyle/>
        <a:p>
          <a:endParaRPr lang="fr-FR"/>
        </a:p>
      </dgm:t>
    </dgm:pt>
    <dgm:pt modelId="{21CB9F65-19B6-4E2B-97DD-FDC4A5204F3E}" type="parTrans" cxnId="{1931D413-6F9E-466A-9BC5-55A2415F31C2}">
      <dgm:prSet/>
      <dgm:spPr/>
      <dgm:t>
        <a:bodyPr/>
        <a:lstStyle/>
        <a:p>
          <a:endParaRPr lang="fr-FR"/>
        </a:p>
      </dgm:t>
    </dgm:pt>
    <dgm:pt modelId="{04F105C2-0A5E-473D-91FB-9BC8EBD9FBEA}" type="pres">
      <dgm:prSet presAssocID="{E9CDFEB7-3A09-4EE2-A4B7-EFBF1F145931}" presName="Name0" presStyleCnt="0">
        <dgm:presLayoutVars>
          <dgm:chMax val="7"/>
          <dgm:chPref val="7"/>
          <dgm:dir/>
        </dgm:presLayoutVars>
      </dgm:prSet>
      <dgm:spPr/>
      <dgm:t>
        <a:bodyPr/>
        <a:lstStyle/>
        <a:p>
          <a:endParaRPr lang="fr-FR"/>
        </a:p>
      </dgm:t>
    </dgm:pt>
    <dgm:pt modelId="{893CC108-8BF9-4B6C-B237-DFC9129D0172}" type="pres">
      <dgm:prSet presAssocID="{E9CDFEB7-3A09-4EE2-A4B7-EFBF1F145931}" presName="Name1" presStyleCnt="0"/>
      <dgm:spPr/>
    </dgm:pt>
    <dgm:pt modelId="{A98257BB-C984-49AB-8E0F-CB5E66B2879F}" type="pres">
      <dgm:prSet presAssocID="{E9CDFEB7-3A09-4EE2-A4B7-EFBF1F145931}" presName="cycle" presStyleCnt="0"/>
      <dgm:spPr/>
    </dgm:pt>
    <dgm:pt modelId="{C0F437BE-68B5-45FE-8D34-224CF37CEF91}" type="pres">
      <dgm:prSet presAssocID="{E9CDFEB7-3A09-4EE2-A4B7-EFBF1F145931}" presName="srcNode" presStyleLbl="node1" presStyleIdx="0" presStyleCnt="5"/>
      <dgm:spPr/>
    </dgm:pt>
    <dgm:pt modelId="{9B6FCB78-EEB8-44FC-9F03-B7CF66A179C5}" type="pres">
      <dgm:prSet presAssocID="{E9CDFEB7-3A09-4EE2-A4B7-EFBF1F145931}" presName="conn" presStyleLbl="parChTrans1D2" presStyleIdx="0" presStyleCnt="1"/>
      <dgm:spPr/>
      <dgm:t>
        <a:bodyPr/>
        <a:lstStyle/>
        <a:p>
          <a:endParaRPr lang="fr-FR"/>
        </a:p>
      </dgm:t>
    </dgm:pt>
    <dgm:pt modelId="{7405E44C-304B-4B8E-955A-9A91848D9B49}" type="pres">
      <dgm:prSet presAssocID="{E9CDFEB7-3A09-4EE2-A4B7-EFBF1F145931}" presName="extraNode" presStyleLbl="node1" presStyleIdx="0" presStyleCnt="5"/>
      <dgm:spPr/>
    </dgm:pt>
    <dgm:pt modelId="{76A53315-2349-4F7E-BF56-81372BAD7252}" type="pres">
      <dgm:prSet presAssocID="{E9CDFEB7-3A09-4EE2-A4B7-EFBF1F145931}" presName="dstNode" presStyleLbl="node1" presStyleIdx="0" presStyleCnt="5"/>
      <dgm:spPr/>
    </dgm:pt>
    <dgm:pt modelId="{6784AAA8-7E35-4663-A1C0-A0EED5AA8AE9}" type="pres">
      <dgm:prSet presAssocID="{DF05CC80-29BB-4CDA-8956-3D6B8D07CF86}" presName="text_1" presStyleLbl="node1" presStyleIdx="0" presStyleCnt="5">
        <dgm:presLayoutVars>
          <dgm:bulletEnabled val="1"/>
        </dgm:presLayoutVars>
      </dgm:prSet>
      <dgm:spPr/>
      <dgm:t>
        <a:bodyPr/>
        <a:lstStyle/>
        <a:p>
          <a:endParaRPr lang="fr-FR"/>
        </a:p>
      </dgm:t>
    </dgm:pt>
    <dgm:pt modelId="{C4AC62F2-EB33-4B4E-91A8-BA1B4B9950DA}" type="pres">
      <dgm:prSet presAssocID="{DF05CC80-29BB-4CDA-8956-3D6B8D07CF86}" presName="accent_1" presStyleCnt="0"/>
      <dgm:spPr/>
    </dgm:pt>
    <dgm:pt modelId="{0D756AA8-95D1-4372-8BCA-809124B7AA9F}" type="pres">
      <dgm:prSet presAssocID="{DF05CC80-29BB-4CDA-8956-3D6B8D07CF86}" presName="accentRepeatNode" presStyleLbl="solidFgAcc1" presStyleIdx="0" presStyleCnt="5"/>
      <dgm:spPr/>
    </dgm:pt>
    <dgm:pt modelId="{A5C55ACB-C80C-4582-AD8D-492405963C64}" type="pres">
      <dgm:prSet presAssocID="{6F067D69-B559-4619-8637-61CB601F33EE}" presName="text_2" presStyleLbl="node1" presStyleIdx="1" presStyleCnt="5">
        <dgm:presLayoutVars>
          <dgm:bulletEnabled val="1"/>
        </dgm:presLayoutVars>
      </dgm:prSet>
      <dgm:spPr/>
      <dgm:t>
        <a:bodyPr/>
        <a:lstStyle/>
        <a:p>
          <a:endParaRPr lang="fr-FR"/>
        </a:p>
      </dgm:t>
    </dgm:pt>
    <dgm:pt modelId="{E26009FD-99BD-4270-8394-B8B5DFC0F9FC}" type="pres">
      <dgm:prSet presAssocID="{6F067D69-B559-4619-8637-61CB601F33EE}" presName="accent_2" presStyleCnt="0"/>
      <dgm:spPr/>
    </dgm:pt>
    <dgm:pt modelId="{644AD7B4-D8EC-4CD4-BDF1-4B68AF41BB3B}" type="pres">
      <dgm:prSet presAssocID="{6F067D69-B559-4619-8637-61CB601F33EE}" presName="accentRepeatNode" presStyleLbl="solidFgAcc1" presStyleIdx="1" presStyleCnt="5"/>
      <dgm:spPr/>
    </dgm:pt>
    <dgm:pt modelId="{0727A0BF-5AC9-4E1C-B8B3-B17C3C6E4A78}" type="pres">
      <dgm:prSet presAssocID="{43D0540C-FDF2-414D-80D9-7E757B82BFCE}" presName="text_3" presStyleLbl="node1" presStyleIdx="2" presStyleCnt="5">
        <dgm:presLayoutVars>
          <dgm:bulletEnabled val="1"/>
        </dgm:presLayoutVars>
      </dgm:prSet>
      <dgm:spPr/>
      <dgm:t>
        <a:bodyPr/>
        <a:lstStyle/>
        <a:p>
          <a:endParaRPr lang="fr-FR"/>
        </a:p>
      </dgm:t>
    </dgm:pt>
    <dgm:pt modelId="{1E90D501-A57A-40CE-9722-7D0046C16C28}" type="pres">
      <dgm:prSet presAssocID="{43D0540C-FDF2-414D-80D9-7E757B82BFCE}" presName="accent_3" presStyleCnt="0"/>
      <dgm:spPr/>
    </dgm:pt>
    <dgm:pt modelId="{0F0C53C2-4571-4858-9E36-B54E94DC94D8}" type="pres">
      <dgm:prSet presAssocID="{43D0540C-FDF2-414D-80D9-7E757B82BFCE}" presName="accentRepeatNode" presStyleLbl="solidFgAcc1" presStyleIdx="2" presStyleCnt="5"/>
      <dgm:spPr/>
    </dgm:pt>
    <dgm:pt modelId="{99EDEE6E-FE7B-4B28-B50A-9D6301F01FC2}" type="pres">
      <dgm:prSet presAssocID="{5BBE6042-242E-4CBE-BBBC-81EEDCF59CB2}" presName="text_4" presStyleLbl="node1" presStyleIdx="3" presStyleCnt="5">
        <dgm:presLayoutVars>
          <dgm:bulletEnabled val="1"/>
        </dgm:presLayoutVars>
      </dgm:prSet>
      <dgm:spPr/>
      <dgm:t>
        <a:bodyPr/>
        <a:lstStyle/>
        <a:p>
          <a:endParaRPr lang="fr-FR"/>
        </a:p>
      </dgm:t>
    </dgm:pt>
    <dgm:pt modelId="{5536F331-EC5D-4588-A8B8-14C3D9B4AB18}" type="pres">
      <dgm:prSet presAssocID="{5BBE6042-242E-4CBE-BBBC-81EEDCF59CB2}" presName="accent_4" presStyleCnt="0"/>
      <dgm:spPr/>
    </dgm:pt>
    <dgm:pt modelId="{0B215F1B-424A-4469-AEAB-76228D829208}" type="pres">
      <dgm:prSet presAssocID="{5BBE6042-242E-4CBE-BBBC-81EEDCF59CB2}" presName="accentRepeatNode" presStyleLbl="solidFgAcc1" presStyleIdx="3" presStyleCnt="5"/>
      <dgm:spPr/>
    </dgm:pt>
    <dgm:pt modelId="{1BE9EBF3-94DF-4E24-B25C-41660FBAC4D4}" type="pres">
      <dgm:prSet presAssocID="{B0A1D7CC-5742-413A-A74E-6D8378A003E8}" presName="text_5" presStyleLbl="node1" presStyleIdx="4" presStyleCnt="5">
        <dgm:presLayoutVars>
          <dgm:bulletEnabled val="1"/>
        </dgm:presLayoutVars>
      </dgm:prSet>
      <dgm:spPr/>
      <dgm:t>
        <a:bodyPr/>
        <a:lstStyle/>
        <a:p>
          <a:endParaRPr lang="fr-FR"/>
        </a:p>
      </dgm:t>
    </dgm:pt>
    <dgm:pt modelId="{158CEEEA-79E6-4814-954A-82A3EA216CB9}" type="pres">
      <dgm:prSet presAssocID="{B0A1D7CC-5742-413A-A74E-6D8378A003E8}" presName="accent_5" presStyleCnt="0"/>
      <dgm:spPr/>
    </dgm:pt>
    <dgm:pt modelId="{0D44A2B0-2EF6-46DE-8FD2-3B7FFC9F7D16}" type="pres">
      <dgm:prSet presAssocID="{B0A1D7CC-5742-413A-A74E-6D8378A003E8}" presName="accentRepeatNode" presStyleLbl="solidFgAcc1" presStyleIdx="4" presStyleCnt="5"/>
      <dgm:spPr/>
    </dgm:pt>
  </dgm:ptLst>
  <dgm:cxnLst>
    <dgm:cxn modelId="{7765A7ED-5766-441E-BA8D-9DF64297BA46}" type="presOf" srcId="{F4037379-41D7-4F88-BAA8-87E181967795}" destId="{9B6FCB78-EEB8-44FC-9F03-B7CF66A179C5}" srcOrd="0" destOrd="0" presId="urn:microsoft.com/office/officeart/2008/layout/VerticalCurvedList"/>
    <dgm:cxn modelId="{2B622A4F-BF22-4E2D-861D-17A686AEB84B}" type="presOf" srcId="{5BBE6042-242E-4CBE-BBBC-81EEDCF59CB2}" destId="{99EDEE6E-FE7B-4B28-B50A-9D6301F01FC2}" srcOrd="0" destOrd="0" presId="urn:microsoft.com/office/officeart/2008/layout/VerticalCurvedList"/>
    <dgm:cxn modelId="{CEBB9EBC-BC29-46E1-8429-BFA17E681C8D}" srcId="{E9CDFEB7-3A09-4EE2-A4B7-EFBF1F145931}" destId="{5BBE6042-242E-4CBE-BBBC-81EEDCF59CB2}" srcOrd="3" destOrd="0" parTransId="{541AEDDD-D257-4BE5-A865-41D5A4BCA39A}" sibTransId="{05D07BCF-B770-4E9D-A795-129DEDB196B3}"/>
    <dgm:cxn modelId="{1CB9C96C-B6D0-4B8D-9ED2-C0FC9DBDE7C0}" srcId="{E9CDFEB7-3A09-4EE2-A4B7-EFBF1F145931}" destId="{DF05CC80-29BB-4CDA-8956-3D6B8D07CF86}" srcOrd="0" destOrd="0" parTransId="{832F149A-88DE-4A76-92D9-F8BC0C585F81}" sibTransId="{F4037379-41D7-4F88-BAA8-87E181967795}"/>
    <dgm:cxn modelId="{7F751DB9-BFB4-4581-9310-5987A8A73F81}" type="presOf" srcId="{B0A1D7CC-5742-413A-A74E-6D8378A003E8}" destId="{1BE9EBF3-94DF-4E24-B25C-41660FBAC4D4}" srcOrd="0" destOrd="0" presId="urn:microsoft.com/office/officeart/2008/layout/VerticalCurvedList"/>
    <dgm:cxn modelId="{867325DE-1EE7-4C68-A8ED-85098B88D60B}" srcId="{E9CDFEB7-3A09-4EE2-A4B7-EFBF1F145931}" destId="{43D0540C-FDF2-414D-80D9-7E757B82BFCE}" srcOrd="2" destOrd="0" parTransId="{7D425B82-2DC4-4FE4-8555-7D3897E6AEE0}" sibTransId="{8E0EC254-FFC6-4A64-BCEC-62A3EAAB03AD}"/>
    <dgm:cxn modelId="{B39E9954-976E-42E3-AD2F-71F33CD5B86D}" type="presOf" srcId="{43D0540C-FDF2-414D-80D9-7E757B82BFCE}" destId="{0727A0BF-5AC9-4E1C-B8B3-B17C3C6E4A78}" srcOrd="0" destOrd="0" presId="urn:microsoft.com/office/officeart/2008/layout/VerticalCurvedList"/>
    <dgm:cxn modelId="{329B62FF-D7DB-466C-8002-9E9E219FE03E}" srcId="{E9CDFEB7-3A09-4EE2-A4B7-EFBF1F145931}" destId="{B0A1D7CC-5742-413A-A74E-6D8378A003E8}" srcOrd="4" destOrd="0" parTransId="{8DCD954D-EE4C-42A2-A9AF-B7D71636B6BF}" sibTransId="{99A24A22-96EB-4366-962E-0630E224E5FA}"/>
    <dgm:cxn modelId="{1931D413-6F9E-466A-9BC5-55A2415F31C2}" srcId="{E9CDFEB7-3A09-4EE2-A4B7-EFBF1F145931}" destId="{6F067D69-B559-4619-8637-61CB601F33EE}" srcOrd="1" destOrd="0" parTransId="{21CB9F65-19B6-4E2B-97DD-FDC4A5204F3E}" sibTransId="{AD9AC858-C684-4A3C-9BC4-1315022FD5F6}"/>
    <dgm:cxn modelId="{A8B52D2C-4709-4B42-8E53-C719EE3B8C33}" type="presOf" srcId="{DF05CC80-29BB-4CDA-8956-3D6B8D07CF86}" destId="{6784AAA8-7E35-4663-A1C0-A0EED5AA8AE9}" srcOrd="0" destOrd="0" presId="urn:microsoft.com/office/officeart/2008/layout/VerticalCurvedList"/>
    <dgm:cxn modelId="{7FFFB5AC-2EC0-4C8B-B89D-ACFBA05DA3B2}" type="presOf" srcId="{E9CDFEB7-3A09-4EE2-A4B7-EFBF1F145931}" destId="{04F105C2-0A5E-473D-91FB-9BC8EBD9FBEA}" srcOrd="0" destOrd="0" presId="urn:microsoft.com/office/officeart/2008/layout/VerticalCurvedList"/>
    <dgm:cxn modelId="{0162E844-7BDF-45F6-806D-9789C29C13D8}" type="presOf" srcId="{6F067D69-B559-4619-8637-61CB601F33EE}" destId="{A5C55ACB-C80C-4582-AD8D-492405963C64}" srcOrd="0" destOrd="0" presId="urn:microsoft.com/office/officeart/2008/layout/VerticalCurvedList"/>
    <dgm:cxn modelId="{A317FE16-F3A0-4DF9-9E12-728F8083BAC2}" type="presParOf" srcId="{04F105C2-0A5E-473D-91FB-9BC8EBD9FBEA}" destId="{893CC108-8BF9-4B6C-B237-DFC9129D0172}" srcOrd="0" destOrd="0" presId="urn:microsoft.com/office/officeart/2008/layout/VerticalCurvedList"/>
    <dgm:cxn modelId="{9C632BC8-A406-4639-BF02-D590D189E8D4}" type="presParOf" srcId="{893CC108-8BF9-4B6C-B237-DFC9129D0172}" destId="{A98257BB-C984-49AB-8E0F-CB5E66B2879F}" srcOrd="0" destOrd="0" presId="urn:microsoft.com/office/officeart/2008/layout/VerticalCurvedList"/>
    <dgm:cxn modelId="{3B04FC14-BCEB-4821-8F08-E18109098308}" type="presParOf" srcId="{A98257BB-C984-49AB-8E0F-CB5E66B2879F}" destId="{C0F437BE-68B5-45FE-8D34-224CF37CEF91}" srcOrd="0" destOrd="0" presId="urn:microsoft.com/office/officeart/2008/layout/VerticalCurvedList"/>
    <dgm:cxn modelId="{CEFA6548-8980-4AE4-8FB2-50A703E4AFCF}" type="presParOf" srcId="{A98257BB-C984-49AB-8E0F-CB5E66B2879F}" destId="{9B6FCB78-EEB8-44FC-9F03-B7CF66A179C5}" srcOrd="1" destOrd="0" presId="urn:microsoft.com/office/officeart/2008/layout/VerticalCurvedList"/>
    <dgm:cxn modelId="{686E55B8-6483-4415-B08F-3333F70A6E94}" type="presParOf" srcId="{A98257BB-C984-49AB-8E0F-CB5E66B2879F}" destId="{7405E44C-304B-4B8E-955A-9A91848D9B49}" srcOrd="2" destOrd="0" presId="urn:microsoft.com/office/officeart/2008/layout/VerticalCurvedList"/>
    <dgm:cxn modelId="{7B1CDFCC-E5F8-40E5-B712-229E587B898E}" type="presParOf" srcId="{A98257BB-C984-49AB-8E0F-CB5E66B2879F}" destId="{76A53315-2349-4F7E-BF56-81372BAD7252}" srcOrd="3" destOrd="0" presId="urn:microsoft.com/office/officeart/2008/layout/VerticalCurvedList"/>
    <dgm:cxn modelId="{E3CE3C09-732F-4853-9488-13D4EBDC0143}" type="presParOf" srcId="{893CC108-8BF9-4B6C-B237-DFC9129D0172}" destId="{6784AAA8-7E35-4663-A1C0-A0EED5AA8AE9}" srcOrd="1" destOrd="0" presId="urn:microsoft.com/office/officeart/2008/layout/VerticalCurvedList"/>
    <dgm:cxn modelId="{F2F8603A-FDD1-4108-8D8E-F512060029C8}" type="presParOf" srcId="{893CC108-8BF9-4B6C-B237-DFC9129D0172}" destId="{C4AC62F2-EB33-4B4E-91A8-BA1B4B9950DA}" srcOrd="2" destOrd="0" presId="urn:microsoft.com/office/officeart/2008/layout/VerticalCurvedList"/>
    <dgm:cxn modelId="{22C2931E-B6A4-4AAA-B55A-1D58EE64D753}" type="presParOf" srcId="{C4AC62F2-EB33-4B4E-91A8-BA1B4B9950DA}" destId="{0D756AA8-95D1-4372-8BCA-809124B7AA9F}" srcOrd="0" destOrd="0" presId="urn:microsoft.com/office/officeart/2008/layout/VerticalCurvedList"/>
    <dgm:cxn modelId="{219E1022-58C9-46D4-B86C-0787195C5622}" type="presParOf" srcId="{893CC108-8BF9-4B6C-B237-DFC9129D0172}" destId="{A5C55ACB-C80C-4582-AD8D-492405963C64}" srcOrd="3" destOrd="0" presId="urn:microsoft.com/office/officeart/2008/layout/VerticalCurvedList"/>
    <dgm:cxn modelId="{29E164DA-FCA3-4501-AB0A-612CF1024AE3}" type="presParOf" srcId="{893CC108-8BF9-4B6C-B237-DFC9129D0172}" destId="{E26009FD-99BD-4270-8394-B8B5DFC0F9FC}" srcOrd="4" destOrd="0" presId="urn:microsoft.com/office/officeart/2008/layout/VerticalCurvedList"/>
    <dgm:cxn modelId="{7A3B24D3-49D8-47F8-A67D-77D6E64D5F7C}" type="presParOf" srcId="{E26009FD-99BD-4270-8394-B8B5DFC0F9FC}" destId="{644AD7B4-D8EC-4CD4-BDF1-4B68AF41BB3B}" srcOrd="0" destOrd="0" presId="urn:microsoft.com/office/officeart/2008/layout/VerticalCurvedList"/>
    <dgm:cxn modelId="{EF8423FC-3C83-420D-8F90-B09C071BCD4E}" type="presParOf" srcId="{893CC108-8BF9-4B6C-B237-DFC9129D0172}" destId="{0727A0BF-5AC9-4E1C-B8B3-B17C3C6E4A78}" srcOrd="5" destOrd="0" presId="urn:microsoft.com/office/officeart/2008/layout/VerticalCurvedList"/>
    <dgm:cxn modelId="{250908BE-2DE9-486C-B839-707892F9CA23}" type="presParOf" srcId="{893CC108-8BF9-4B6C-B237-DFC9129D0172}" destId="{1E90D501-A57A-40CE-9722-7D0046C16C28}" srcOrd="6" destOrd="0" presId="urn:microsoft.com/office/officeart/2008/layout/VerticalCurvedList"/>
    <dgm:cxn modelId="{0150A3D8-4BAA-4522-A25F-8A2988560DE0}" type="presParOf" srcId="{1E90D501-A57A-40CE-9722-7D0046C16C28}" destId="{0F0C53C2-4571-4858-9E36-B54E94DC94D8}" srcOrd="0" destOrd="0" presId="urn:microsoft.com/office/officeart/2008/layout/VerticalCurvedList"/>
    <dgm:cxn modelId="{67AD74BF-A08E-4231-9940-D832C00E4117}" type="presParOf" srcId="{893CC108-8BF9-4B6C-B237-DFC9129D0172}" destId="{99EDEE6E-FE7B-4B28-B50A-9D6301F01FC2}" srcOrd="7" destOrd="0" presId="urn:microsoft.com/office/officeart/2008/layout/VerticalCurvedList"/>
    <dgm:cxn modelId="{73C5BE0B-2646-4B8C-98A3-24416A5320A4}" type="presParOf" srcId="{893CC108-8BF9-4B6C-B237-DFC9129D0172}" destId="{5536F331-EC5D-4588-A8B8-14C3D9B4AB18}" srcOrd="8" destOrd="0" presId="urn:microsoft.com/office/officeart/2008/layout/VerticalCurvedList"/>
    <dgm:cxn modelId="{9AEA7F0D-5A17-424A-9258-1358ABB76157}" type="presParOf" srcId="{5536F331-EC5D-4588-A8B8-14C3D9B4AB18}" destId="{0B215F1B-424A-4469-AEAB-76228D829208}" srcOrd="0" destOrd="0" presId="urn:microsoft.com/office/officeart/2008/layout/VerticalCurvedList"/>
    <dgm:cxn modelId="{74D8C59D-DA92-4375-867F-05865C920036}" type="presParOf" srcId="{893CC108-8BF9-4B6C-B237-DFC9129D0172}" destId="{1BE9EBF3-94DF-4E24-B25C-41660FBAC4D4}" srcOrd="9" destOrd="0" presId="urn:microsoft.com/office/officeart/2008/layout/VerticalCurvedList"/>
    <dgm:cxn modelId="{41E3706C-8B9F-42BD-9856-891B5C84BB40}" type="presParOf" srcId="{893CC108-8BF9-4B6C-B237-DFC9129D0172}" destId="{158CEEEA-79E6-4814-954A-82A3EA216CB9}" srcOrd="10" destOrd="0" presId="urn:microsoft.com/office/officeart/2008/layout/VerticalCurvedList"/>
    <dgm:cxn modelId="{34860F39-1B50-45D7-9949-AE75729ACBF8}" type="presParOf" srcId="{158CEEEA-79E6-4814-954A-82A3EA216CB9}" destId="{0D44A2B0-2EF6-46DE-8FD2-3B7FFC9F7D16}"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80112C-3AD9-4F52-AD7F-E92901512420}"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fr-FR"/>
        </a:p>
      </dgm:t>
    </dgm:pt>
    <dgm:pt modelId="{FF000A84-8D2F-49E6-A0A4-997ECA2AF197}">
      <dgm:prSet phldrT="[Text]" custT="1"/>
      <dgm:spPr/>
      <dgm:t>
        <a:bodyPr/>
        <a:lstStyle/>
        <a:p>
          <a:r>
            <a:rPr lang="fr-FR" sz="2400" dirty="0" smtClean="0"/>
            <a:t>Framework de test fournissant des outils pour  </a:t>
          </a:r>
          <a:endParaRPr lang="fr-FR" sz="2400" dirty="0"/>
        </a:p>
      </dgm:t>
    </dgm:pt>
    <dgm:pt modelId="{8FE88A9D-B97F-4639-B8E4-A14F2AF8ECB2}" type="parTrans" cxnId="{C4C90E41-FAAC-4E43-8497-D00D41339496}">
      <dgm:prSet/>
      <dgm:spPr/>
      <dgm:t>
        <a:bodyPr/>
        <a:lstStyle/>
        <a:p>
          <a:endParaRPr lang="fr-FR"/>
        </a:p>
      </dgm:t>
    </dgm:pt>
    <dgm:pt modelId="{CB3E25C3-104F-4605-A375-A1569F3D8280}" type="sibTrans" cxnId="{C4C90E41-FAAC-4E43-8497-D00D41339496}">
      <dgm:prSet/>
      <dgm:spPr/>
      <dgm:t>
        <a:bodyPr/>
        <a:lstStyle/>
        <a:p>
          <a:endParaRPr lang="fr-FR"/>
        </a:p>
      </dgm:t>
    </dgm:pt>
    <dgm:pt modelId="{4DDACB8F-925F-43F9-AC0C-F6B38F5550AE}">
      <dgm:prSet phldrT="[Text]" custT="1"/>
      <dgm:spPr/>
      <dgm:t>
        <a:bodyPr/>
        <a:lstStyle/>
        <a:p>
          <a:r>
            <a:rPr lang="fr-FR" sz="2400" dirty="0" smtClean="0"/>
            <a:t>    assertions</a:t>
          </a:r>
          <a:endParaRPr lang="fr-FR" sz="2400" dirty="0"/>
        </a:p>
      </dgm:t>
    </dgm:pt>
    <dgm:pt modelId="{C858598D-4359-4C22-B601-890FBCCBDB30}" type="parTrans" cxnId="{BA7A68B2-58DE-48E6-9B59-127784FE1357}">
      <dgm:prSet/>
      <dgm:spPr/>
      <dgm:t>
        <a:bodyPr/>
        <a:lstStyle/>
        <a:p>
          <a:endParaRPr lang="fr-FR"/>
        </a:p>
      </dgm:t>
    </dgm:pt>
    <dgm:pt modelId="{1197B053-6DE2-4C77-AAEE-788A4685EA51}" type="sibTrans" cxnId="{BA7A68B2-58DE-48E6-9B59-127784FE1357}">
      <dgm:prSet/>
      <dgm:spPr/>
      <dgm:t>
        <a:bodyPr/>
        <a:lstStyle/>
        <a:p>
          <a:endParaRPr lang="fr-FR"/>
        </a:p>
      </dgm:t>
    </dgm:pt>
    <dgm:pt modelId="{4FE09AC0-6583-4B70-9E99-35005EE3AE41}">
      <dgm:prSet phldrT="[Text]" custT="1"/>
      <dgm:spPr/>
      <dgm:t>
        <a:bodyPr/>
        <a:lstStyle/>
        <a:p>
          <a:r>
            <a:rPr lang="fr-FR" sz="2400" dirty="0" smtClean="0"/>
            <a:t> Tests en cours</a:t>
          </a:r>
          <a:endParaRPr lang="fr-FR" sz="2400" dirty="0"/>
        </a:p>
      </dgm:t>
    </dgm:pt>
    <dgm:pt modelId="{4D3A6F4D-64C5-43C8-806C-3218C17E19FB}" type="parTrans" cxnId="{63F6F66B-E52C-4300-8C3B-2DCFD505756F}">
      <dgm:prSet/>
      <dgm:spPr/>
      <dgm:t>
        <a:bodyPr/>
        <a:lstStyle/>
        <a:p>
          <a:endParaRPr lang="fr-FR"/>
        </a:p>
      </dgm:t>
    </dgm:pt>
    <dgm:pt modelId="{FF5EC5E1-E3C5-4CCE-AB7D-D588DC7BE112}" type="sibTrans" cxnId="{63F6F66B-E52C-4300-8C3B-2DCFD505756F}">
      <dgm:prSet/>
      <dgm:spPr/>
      <dgm:t>
        <a:bodyPr/>
        <a:lstStyle/>
        <a:p>
          <a:endParaRPr lang="fr-FR"/>
        </a:p>
      </dgm:t>
    </dgm:pt>
    <dgm:pt modelId="{A53C8A2B-130A-4096-921E-DD18BAC5983D}">
      <dgm:prSet phldrT="[Text]"/>
      <dgm:spPr/>
      <dgm:t>
        <a:bodyPr/>
        <a:lstStyle/>
        <a:p>
          <a:r>
            <a:rPr lang="fr-FR" dirty="0" smtClean="0"/>
            <a:t>JUNIT philosophie</a:t>
          </a:r>
          <a:endParaRPr lang="fr-FR" dirty="0"/>
        </a:p>
      </dgm:t>
    </dgm:pt>
    <dgm:pt modelId="{4665CA98-271F-4006-81FA-4EDE314BB09C}" type="parTrans" cxnId="{FF30BF68-AC1A-423F-B0BA-54D84F55AD3E}">
      <dgm:prSet/>
      <dgm:spPr/>
      <dgm:t>
        <a:bodyPr/>
        <a:lstStyle/>
        <a:p>
          <a:endParaRPr lang="fr-FR"/>
        </a:p>
      </dgm:t>
    </dgm:pt>
    <dgm:pt modelId="{34B36B92-FA0B-4083-A112-DA68BB10115A}" type="sibTrans" cxnId="{FF30BF68-AC1A-423F-B0BA-54D84F55AD3E}">
      <dgm:prSet/>
      <dgm:spPr/>
      <dgm:t>
        <a:bodyPr/>
        <a:lstStyle/>
        <a:p>
          <a:endParaRPr lang="fr-FR"/>
        </a:p>
      </dgm:t>
    </dgm:pt>
    <dgm:pt modelId="{68FC77A6-52D1-4B57-B40F-F179439BEDD7}">
      <dgm:prSet phldrT="[Text]" custT="1"/>
      <dgm:spPr/>
      <dgm:t>
        <a:bodyPr/>
        <a:lstStyle/>
        <a:p>
          <a:r>
            <a:rPr lang="fr-FR" sz="2400" dirty="0" smtClean="0"/>
            <a:t>Laissez les développeurs écrire des tests</a:t>
          </a:r>
          <a:endParaRPr lang="fr-FR" sz="2400" dirty="0"/>
        </a:p>
      </dgm:t>
    </dgm:pt>
    <dgm:pt modelId="{7EF4EED7-3863-463D-A83D-6D2E44A2FCC3}" type="parTrans" cxnId="{07703221-9433-4585-8A6C-E9991E14CF49}">
      <dgm:prSet/>
      <dgm:spPr/>
      <dgm:t>
        <a:bodyPr/>
        <a:lstStyle/>
        <a:p>
          <a:endParaRPr lang="fr-FR"/>
        </a:p>
      </dgm:t>
    </dgm:pt>
    <dgm:pt modelId="{CBA75F02-4C11-4244-9644-AB95CECDB0C0}" type="sibTrans" cxnId="{07703221-9433-4585-8A6C-E9991E14CF49}">
      <dgm:prSet/>
      <dgm:spPr/>
      <dgm:t>
        <a:bodyPr/>
        <a:lstStyle/>
        <a:p>
          <a:endParaRPr lang="fr-FR"/>
        </a:p>
      </dgm:t>
    </dgm:pt>
    <dgm:pt modelId="{7B0BFDB7-9D79-4473-A213-F0719AB79309}">
      <dgm:prSet phldrT="[Text]" custT="1"/>
      <dgm:spPr/>
      <dgm:t>
        <a:bodyPr/>
        <a:lstStyle/>
        <a:p>
          <a:r>
            <a:rPr lang="fr-FR" sz="2400" dirty="0" smtClean="0"/>
            <a:t>Rendez-le facile et indolore</a:t>
          </a:r>
          <a:endParaRPr lang="fr-FR" sz="2400" dirty="0"/>
        </a:p>
      </dgm:t>
    </dgm:pt>
    <dgm:pt modelId="{2CA73EDB-A2EE-4EB9-AC8F-8C4A789BD2AA}" type="parTrans" cxnId="{9F67C009-0003-42E8-806B-7F28379152F7}">
      <dgm:prSet/>
      <dgm:spPr/>
      <dgm:t>
        <a:bodyPr/>
        <a:lstStyle/>
        <a:p>
          <a:endParaRPr lang="fr-FR"/>
        </a:p>
      </dgm:t>
    </dgm:pt>
    <dgm:pt modelId="{4614DA80-6CB9-4C86-8378-8B7BD06F7568}" type="sibTrans" cxnId="{9F67C009-0003-42E8-806B-7F28379152F7}">
      <dgm:prSet/>
      <dgm:spPr/>
      <dgm:t>
        <a:bodyPr/>
        <a:lstStyle/>
        <a:p>
          <a:endParaRPr lang="fr-FR"/>
        </a:p>
      </dgm:t>
    </dgm:pt>
    <dgm:pt modelId="{AAAE060B-C553-471B-8098-89F1DE039342}">
      <dgm:prSet phldrT="[Text]" custT="1"/>
      <dgm:spPr/>
      <dgm:t>
        <a:bodyPr/>
        <a:lstStyle/>
        <a:p>
          <a:r>
            <a:rPr lang="fr-FR" sz="2400" dirty="0" smtClean="0"/>
            <a:t>agrégation de tests (suites) </a:t>
          </a:r>
          <a:endParaRPr lang="fr-FR" sz="2400" dirty="0"/>
        </a:p>
      </dgm:t>
    </dgm:pt>
    <dgm:pt modelId="{B66AC6F8-47F0-474B-904F-B498588A0820}" type="parTrans" cxnId="{A56C5A73-C55C-46BE-819E-2211F7FF0B19}">
      <dgm:prSet/>
      <dgm:spPr/>
      <dgm:t>
        <a:bodyPr/>
        <a:lstStyle/>
        <a:p>
          <a:endParaRPr lang="fr-FR"/>
        </a:p>
      </dgm:t>
    </dgm:pt>
    <dgm:pt modelId="{01DF6D07-0C0F-476E-B967-EE55479FAA11}" type="sibTrans" cxnId="{A56C5A73-C55C-46BE-819E-2211F7FF0B19}">
      <dgm:prSet/>
      <dgm:spPr/>
      <dgm:t>
        <a:bodyPr/>
        <a:lstStyle/>
        <a:p>
          <a:endParaRPr lang="fr-FR"/>
        </a:p>
      </dgm:t>
    </dgm:pt>
    <dgm:pt modelId="{79962B0B-FE36-4514-8935-034D024F8A97}">
      <dgm:prSet phldrT="[Text]" custT="1"/>
      <dgm:spPr/>
      <dgm:t>
        <a:bodyPr/>
        <a:lstStyle/>
        <a:p>
          <a:r>
            <a:rPr lang="fr-FR" sz="2400" dirty="0" smtClean="0"/>
            <a:t>rapports de résultats</a:t>
          </a:r>
          <a:endParaRPr lang="fr-FR" sz="2400" dirty="0"/>
        </a:p>
      </dgm:t>
    </dgm:pt>
    <dgm:pt modelId="{14977FD6-0D2F-4C86-88AC-D179E7A5F48D}" type="parTrans" cxnId="{7DF9589A-FE6D-472E-A12D-97588C6BA824}">
      <dgm:prSet/>
      <dgm:spPr/>
      <dgm:t>
        <a:bodyPr/>
        <a:lstStyle/>
        <a:p>
          <a:endParaRPr lang="fr-FR"/>
        </a:p>
      </dgm:t>
    </dgm:pt>
    <dgm:pt modelId="{82FD45DF-A84E-4169-8751-EA776E57D9CD}" type="sibTrans" cxnId="{7DF9589A-FE6D-472E-A12D-97588C6BA824}">
      <dgm:prSet/>
      <dgm:spPr/>
      <dgm:t>
        <a:bodyPr/>
        <a:lstStyle/>
        <a:p>
          <a:endParaRPr lang="fr-FR"/>
        </a:p>
      </dgm:t>
    </dgm:pt>
    <dgm:pt modelId="{CA184C9F-9151-4A31-9670-2FD458CAEE31}">
      <dgm:prSet phldrT="[Text]" custT="1"/>
      <dgm:spPr/>
      <dgm:t>
        <a:bodyPr/>
        <a:lstStyle/>
        <a:p>
          <a:r>
            <a:rPr lang="fr-FR" sz="2400" dirty="0" smtClean="0"/>
            <a:t>Testez tôt et testez souvent</a:t>
          </a:r>
          <a:endParaRPr lang="fr-FR" sz="2400" dirty="0"/>
        </a:p>
      </dgm:t>
    </dgm:pt>
    <dgm:pt modelId="{9EB1F2CC-5356-4842-B590-CE3487D934B8}" type="parTrans" cxnId="{F537E7F9-FE64-4906-ADDF-978761B6FF2B}">
      <dgm:prSet/>
      <dgm:spPr/>
      <dgm:t>
        <a:bodyPr/>
        <a:lstStyle/>
        <a:p>
          <a:endParaRPr lang="fr-FR"/>
        </a:p>
      </dgm:t>
    </dgm:pt>
    <dgm:pt modelId="{8CA3E5D4-1DED-4D2F-A73A-3D4E554C3E36}" type="sibTrans" cxnId="{F537E7F9-FE64-4906-ADDF-978761B6FF2B}">
      <dgm:prSet/>
      <dgm:spPr/>
      <dgm:t>
        <a:bodyPr/>
        <a:lstStyle/>
        <a:p>
          <a:endParaRPr lang="fr-FR"/>
        </a:p>
      </dgm:t>
    </dgm:pt>
    <dgm:pt modelId="{D7D6219A-FBA5-4BD6-AF49-39BC7C5B33D1}" type="pres">
      <dgm:prSet presAssocID="{4580112C-3AD9-4F52-AD7F-E92901512420}" presName="list" presStyleCnt="0">
        <dgm:presLayoutVars>
          <dgm:dir/>
          <dgm:animLvl val="lvl"/>
        </dgm:presLayoutVars>
      </dgm:prSet>
      <dgm:spPr/>
      <dgm:t>
        <a:bodyPr/>
        <a:lstStyle/>
        <a:p>
          <a:endParaRPr lang="fr-FR"/>
        </a:p>
      </dgm:t>
    </dgm:pt>
    <dgm:pt modelId="{4877D7F4-BBFE-4122-AED8-8CA0C833208A}" type="pres">
      <dgm:prSet presAssocID="{FF000A84-8D2F-49E6-A0A4-997ECA2AF197}" presName="posSpace" presStyleCnt="0"/>
      <dgm:spPr/>
    </dgm:pt>
    <dgm:pt modelId="{C41165F2-C859-4B2B-AD30-B85C3F5673EB}" type="pres">
      <dgm:prSet presAssocID="{FF000A84-8D2F-49E6-A0A4-997ECA2AF197}" presName="vertFlow" presStyleCnt="0"/>
      <dgm:spPr/>
    </dgm:pt>
    <dgm:pt modelId="{CD54FCB6-4025-4321-9AA4-C0EAB0DD29AD}" type="pres">
      <dgm:prSet presAssocID="{FF000A84-8D2F-49E6-A0A4-997ECA2AF197}" presName="topSpace" presStyleCnt="0"/>
      <dgm:spPr/>
    </dgm:pt>
    <dgm:pt modelId="{8AFEBE73-5A92-4AE9-8832-BA1809D8B827}" type="pres">
      <dgm:prSet presAssocID="{FF000A84-8D2F-49E6-A0A4-997ECA2AF197}" presName="firstComp" presStyleCnt="0"/>
      <dgm:spPr/>
    </dgm:pt>
    <dgm:pt modelId="{3F5C9E81-492B-4355-8101-872014802525}" type="pres">
      <dgm:prSet presAssocID="{FF000A84-8D2F-49E6-A0A4-997ECA2AF197}" presName="firstChild" presStyleLbl="bgAccFollowNode1" presStyleIdx="0" presStyleCnt="7" custScaleX="108618" custLinFactNeighborX="24662" custLinFactNeighborY="5304"/>
      <dgm:spPr/>
      <dgm:t>
        <a:bodyPr/>
        <a:lstStyle/>
        <a:p>
          <a:endParaRPr lang="fr-FR"/>
        </a:p>
      </dgm:t>
    </dgm:pt>
    <dgm:pt modelId="{7597F4B2-8A2D-4FB7-AF12-4BC0932A129A}" type="pres">
      <dgm:prSet presAssocID="{FF000A84-8D2F-49E6-A0A4-997ECA2AF197}" presName="firstChildTx" presStyleLbl="bgAccFollowNode1" presStyleIdx="0" presStyleCnt="7">
        <dgm:presLayoutVars>
          <dgm:bulletEnabled val="1"/>
        </dgm:presLayoutVars>
      </dgm:prSet>
      <dgm:spPr/>
      <dgm:t>
        <a:bodyPr/>
        <a:lstStyle/>
        <a:p>
          <a:endParaRPr lang="fr-FR"/>
        </a:p>
      </dgm:t>
    </dgm:pt>
    <dgm:pt modelId="{7D249620-3884-45C4-A99F-71CCA2AFA191}" type="pres">
      <dgm:prSet presAssocID="{4FE09AC0-6583-4B70-9E99-35005EE3AE41}" presName="comp" presStyleCnt="0"/>
      <dgm:spPr/>
    </dgm:pt>
    <dgm:pt modelId="{BBBAEE66-2508-4E82-BA6B-15D9355CD13A}" type="pres">
      <dgm:prSet presAssocID="{4FE09AC0-6583-4B70-9E99-35005EE3AE41}" presName="child" presStyleLbl="bgAccFollowNode1" presStyleIdx="1" presStyleCnt="7" custScaleX="108667" custLinFactNeighborX="24687" custLinFactNeighborY="-4108"/>
      <dgm:spPr/>
      <dgm:t>
        <a:bodyPr/>
        <a:lstStyle/>
        <a:p>
          <a:endParaRPr lang="fr-FR"/>
        </a:p>
      </dgm:t>
    </dgm:pt>
    <dgm:pt modelId="{8E72458B-5E74-4FF0-A942-48D58A0C84C8}" type="pres">
      <dgm:prSet presAssocID="{4FE09AC0-6583-4B70-9E99-35005EE3AE41}" presName="childTx" presStyleLbl="bgAccFollowNode1" presStyleIdx="1" presStyleCnt="7">
        <dgm:presLayoutVars>
          <dgm:bulletEnabled val="1"/>
        </dgm:presLayoutVars>
      </dgm:prSet>
      <dgm:spPr/>
      <dgm:t>
        <a:bodyPr/>
        <a:lstStyle/>
        <a:p>
          <a:endParaRPr lang="fr-FR"/>
        </a:p>
      </dgm:t>
    </dgm:pt>
    <dgm:pt modelId="{9D105A6E-782A-458E-8B31-49916CA7DD6E}" type="pres">
      <dgm:prSet presAssocID="{AAAE060B-C553-471B-8098-89F1DE039342}" presName="comp" presStyleCnt="0"/>
      <dgm:spPr/>
    </dgm:pt>
    <dgm:pt modelId="{D371877A-4539-48D9-89D6-69BB11B6BF18}" type="pres">
      <dgm:prSet presAssocID="{AAAE060B-C553-471B-8098-89F1DE039342}" presName="child" presStyleLbl="bgAccFollowNode1" presStyleIdx="2" presStyleCnt="7" custScaleX="108667" custLinFactNeighborX="24588" custLinFactNeighborY="-7049"/>
      <dgm:spPr/>
      <dgm:t>
        <a:bodyPr/>
        <a:lstStyle/>
        <a:p>
          <a:endParaRPr lang="fr-FR"/>
        </a:p>
      </dgm:t>
    </dgm:pt>
    <dgm:pt modelId="{A78D7AC8-2347-475B-B849-8E45412D2DBE}" type="pres">
      <dgm:prSet presAssocID="{AAAE060B-C553-471B-8098-89F1DE039342}" presName="childTx" presStyleLbl="bgAccFollowNode1" presStyleIdx="2" presStyleCnt="7">
        <dgm:presLayoutVars>
          <dgm:bulletEnabled val="1"/>
        </dgm:presLayoutVars>
      </dgm:prSet>
      <dgm:spPr/>
      <dgm:t>
        <a:bodyPr/>
        <a:lstStyle/>
        <a:p>
          <a:endParaRPr lang="fr-FR"/>
        </a:p>
      </dgm:t>
    </dgm:pt>
    <dgm:pt modelId="{B8B45739-3CF7-40F7-8376-FAEAD808BEC3}" type="pres">
      <dgm:prSet presAssocID="{79962B0B-FE36-4514-8935-034D024F8A97}" presName="comp" presStyleCnt="0"/>
      <dgm:spPr/>
    </dgm:pt>
    <dgm:pt modelId="{3DE0FC50-65B2-48AA-85EC-21978B0DCC3C}" type="pres">
      <dgm:prSet presAssocID="{79962B0B-FE36-4514-8935-034D024F8A97}" presName="child" presStyleLbl="bgAccFollowNode1" presStyleIdx="3" presStyleCnt="7" custScaleX="108268" custLinFactNeighborX="24487" custLinFactNeighborY="-9990"/>
      <dgm:spPr/>
      <dgm:t>
        <a:bodyPr/>
        <a:lstStyle/>
        <a:p>
          <a:endParaRPr lang="fr-FR"/>
        </a:p>
      </dgm:t>
    </dgm:pt>
    <dgm:pt modelId="{2F30EC51-FFDD-4DB9-8948-2B8E147CF730}" type="pres">
      <dgm:prSet presAssocID="{79962B0B-FE36-4514-8935-034D024F8A97}" presName="childTx" presStyleLbl="bgAccFollowNode1" presStyleIdx="3" presStyleCnt="7">
        <dgm:presLayoutVars>
          <dgm:bulletEnabled val="1"/>
        </dgm:presLayoutVars>
      </dgm:prSet>
      <dgm:spPr/>
      <dgm:t>
        <a:bodyPr/>
        <a:lstStyle/>
        <a:p>
          <a:endParaRPr lang="fr-FR"/>
        </a:p>
      </dgm:t>
    </dgm:pt>
    <dgm:pt modelId="{3EE6185C-5852-4E89-B3A5-5E0A3739E5CE}" type="pres">
      <dgm:prSet presAssocID="{FF000A84-8D2F-49E6-A0A4-997ECA2AF197}" presName="negSpace" presStyleCnt="0"/>
      <dgm:spPr/>
    </dgm:pt>
    <dgm:pt modelId="{B008FA1C-97DB-4B4B-8966-720A863048F9}" type="pres">
      <dgm:prSet presAssocID="{FF000A84-8D2F-49E6-A0A4-997ECA2AF197}" presName="circle" presStyleLbl="node1" presStyleIdx="0" presStyleCnt="2" custScaleX="193050" custScaleY="190656" custLinFactNeighborX="-55253" custLinFactNeighborY="-11"/>
      <dgm:spPr/>
      <dgm:t>
        <a:bodyPr/>
        <a:lstStyle/>
        <a:p>
          <a:endParaRPr lang="fr-FR"/>
        </a:p>
      </dgm:t>
    </dgm:pt>
    <dgm:pt modelId="{5CE2CEB1-438E-4BF8-B9BC-692DC92C5E19}" type="pres">
      <dgm:prSet presAssocID="{CB3E25C3-104F-4605-A375-A1569F3D8280}" presName="transSpace" presStyleCnt="0"/>
      <dgm:spPr/>
    </dgm:pt>
    <dgm:pt modelId="{EB5DA54F-F5E9-48A7-80B7-2C0117817AF7}" type="pres">
      <dgm:prSet presAssocID="{A53C8A2B-130A-4096-921E-DD18BAC5983D}" presName="posSpace" presStyleCnt="0"/>
      <dgm:spPr/>
    </dgm:pt>
    <dgm:pt modelId="{AD8C62BD-C62E-40CA-80A1-CD550B00E12A}" type="pres">
      <dgm:prSet presAssocID="{A53C8A2B-130A-4096-921E-DD18BAC5983D}" presName="vertFlow" presStyleCnt="0"/>
      <dgm:spPr/>
    </dgm:pt>
    <dgm:pt modelId="{3FE50B17-99D3-40B6-AB78-FD3AED1074E9}" type="pres">
      <dgm:prSet presAssocID="{A53C8A2B-130A-4096-921E-DD18BAC5983D}" presName="topSpace" presStyleCnt="0"/>
      <dgm:spPr/>
    </dgm:pt>
    <dgm:pt modelId="{E001CFFB-E4E5-4894-850D-0BDC4BD47B60}" type="pres">
      <dgm:prSet presAssocID="{A53C8A2B-130A-4096-921E-DD18BAC5983D}" presName="firstComp" presStyleCnt="0"/>
      <dgm:spPr/>
    </dgm:pt>
    <dgm:pt modelId="{1880D561-CC63-4089-8354-8593F795FD0E}" type="pres">
      <dgm:prSet presAssocID="{A53C8A2B-130A-4096-921E-DD18BAC5983D}" presName="firstChild" presStyleLbl="bgAccFollowNode1" presStyleIdx="4" presStyleCnt="7" custScaleX="120327" custScaleY="143549" custLinFactNeighborX="8782" custLinFactNeighborY="-7617"/>
      <dgm:spPr/>
      <dgm:t>
        <a:bodyPr/>
        <a:lstStyle/>
        <a:p>
          <a:endParaRPr lang="fr-FR"/>
        </a:p>
      </dgm:t>
    </dgm:pt>
    <dgm:pt modelId="{E758C18B-AC84-41A5-9211-83C2FE4EC6D4}" type="pres">
      <dgm:prSet presAssocID="{A53C8A2B-130A-4096-921E-DD18BAC5983D}" presName="firstChildTx" presStyleLbl="bgAccFollowNode1" presStyleIdx="4" presStyleCnt="7">
        <dgm:presLayoutVars>
          <dgm:bulletEnabled val="1"/>
        </dgm:presLayoutVars>
      </dgm:prSet>
      <dgm:spPr/>
      <dgm:t>
        <a:bodyPr/>
        <a:lstStyle/>
        <a:p>
          <a:endParaRPr lang="fr-FR"/>
        </a:p>
      </dgm:t>
    </dgm:pt>
    <dgm:pt modelId="{837D3A6A-CE32-4ABF-B62B-DC56BC9F1314}" type="pres">
      <dgm:prSet presAssocID="{7B0BFDB7-9D79-4473-A213-F0719AB79309}" presName="comp" presStyleCnt="0"/>
      <dgm:spPr/>
    </dgm:pt>
    <dgm:pt modelId="{A182D228-A887-4BB8-89EA-50B7BBC65924}" type="pres">
      <dgm:prSet presAssocID="{7B0BFDB7-9D79-4473-A213-F0719AB79309}" presName="child" presStyleLbl="bgAccFollowNode1" presStyleIdx="5" presStyleCnt="7" custScaleX="121898" custScaleY="138824" custLinFactNeighborX="9517" custLinFactNeighborY="-7043"/>
      <dgm:spPr/>
      <dgm:t>
        <a:bodyPr/>
        <a:lstStyle/>
        <a:p>
          <a:endParaRPr lang="fr-FR"/>
        </a:p>
      </dgm:t>
    </dgm:pt>
    <dgm:pt modelId="{D259D097-663C-4B14-BF11-4BC024996824}" type="pres">
      <dgm:prSet presAssocID="{7B0BFDB7-9D79-4473-A213-F0719AB79309}" presName="childTx" presStyleLbl="bgAccFollowNode1" presStyleIdx="5" presStyleCnt="7">
        <dgm:presLayoutVars>
          <dgm:bulletEnabled val="1"/>
        </dgm:presLayoutVars>
      </dgm:prSet>
      <dgm:spPr/>
      <dgm:t>
        <a:bodyPr/>
        <a:lstStyle/>
        <a:p>
          <a:endParaRPr lang="fr-FR"/>
        </a:p>
      </dgm:t>
    </dgm:pt>
    <dgm:pt modelId="{695B92A5-4D19-433F-9135-F41D2FC59DCB}" type="pres">
      <dgm:prSet presAssocID="{CA184C9F-9151-4A31-9670-2FD458CAEE31}" presName="comp" presStyleCnt="0"/>
      <dgm:spPr/>
    </dgm:pt>
    <dgm:pt modelId="{2420A607-16D3-4944-BADB-7B1A6CC2C2DE}" type="pres">
      <dgm:prSet presAssocID="{CA184C9F-9151-4A31-9670-2FD458CAEE31}" presName="child" presStyleLbl="bgAccFollowNode1" presStyleIdx="6" presStyleCnt="7" custScaleX="120641" custScaleY="122334" custLinFactNeighborX="10146" custLinFactNeighborY="-6159"/>
      <dgm:spPr/>
      <dgm:t>
        <a:bodyPr/>
        <a:lstStyle/>
        <a:p>
          <a:endParaRPr lang="fr-FR"/>
        </a:p>
      </dgm:t>
    </dgm:pt>
    <dgm:pt modelId="{3149268B-3EBA-4474-8DF0-FC61A59E1FFF}" type="pres">
      <dgm:prSet presAssocID="{CA184C9F-9151-4A31-9670-2FD458CAEE31}" presName="childTx" presStyleLbl="bgAccFollowNode1" presStyleIdx="6" presStyleCnt="7">
        <dgm:presLayoutVars>
          <dgm:bulletEnabled val="1"/>
        </dgm:presLayoutVars>
      </dgm:prSet>
      <dgm:spPr/>
      <dgm:t>
        <a:bodyPr/>
        <a:lstStyle/>
        <a:p>
          <a:endParaRPr lang="fr-FR"/>
        </a:p>
      </dgm:t>
    </dgm:pt>
    <dgm:pt modelId="{FF4860AB-AF7B-4326-BA92-E9EBA7E3E1C3}" type="pres">
      <dgm:prSet presAssocID="{A53C8A2B-130A-4096-921E-DD18BAC5983D}" presName="negSpace" presStyleCnt="0"/>
      <dgm:spPr/>
    </dgm:pt>
    <dgm:pt modelId="{369E4527-0098-4B59-B8B8-E467B8326A50}" type="pres">
      <dgm:prSet presAssocID="{A53C8A2B-130A-4096-921E-DD18BAC5983D}" presName="circle" presStyleLbl="node1" presStyleIdx="1" presStyleCnt="2" custScaleX="175213" custScaleY="168946" custLinFactNeighborX="-52018" custLinFactNeighborY="-393"/>
      <dgm:spPr/>
      <dgm:t>
        <a:bodyPr/>
        <a:lstStyle/>
        <a:p>
          <a:endParaRPr lang="fr-FR"/>
        </a:p>
      </dgm:t>
    </dgm:pt>
  </dgm:ptLst>
  <dgm:cxnLst>
    <dgm:cxn modelId="{C4C90E41-FAAC-4E43-8497-D00D41339496}" srcId="{4580112C-3AD9-4F52-AD7F-E92901512420}" destId="{FF000A84-8D2F-49E6-A0A4-997ECA2AF197}" srcOrd="0" destOrd="0" parTransId="{8FE88A9D-B97F-4639-B8E4-A14F2AF8ECB2}" sibTransId="{CB3E25C3-104F-4605-A375-A1569F3D8280}"/>
    <dgm:cxn modelId="{7287958E-7388-42D8-9C83-411436B193BC}" type="presOf" srcId="{79962B0B-FE36-4514-8935-034D024F8A97}" destId="{3DE0FC50-65B2-48AA-85EC-21978B0DCC3C}" srcOrd="0" destOrd="0" presId="urn:microsoft.com/office/officeart/2005/8/layout/hList9"/>
    <dgm:cxn modelId="{7DF9589A-FE6D-472E-A12D-97588C6BA824}" srcId="{FF000A84-8D2F-49E6-A0A4-997ECA2AF197}" destId="{79962B0B-FE36-4514-8935-034D024F8A97}" srcOrd="3" destOrd="0" parTransId="{14977FD6-0D2F-4C86-88AC-D179E7A5F48D}" sibTransId="{82FD45DF-A84E-4169-8751-EA776E57D9CD}"/>
    <dgm:cxn modelId="{1C672640-17EA-4334-9547-0A9FD58F03B9}" type="presOf" srcId="{7B0BFDB7-9D79-4473-A213-F0719AB79309}" destId="{D259D097-663C-4B14-BF11-4BC024996824}" srcOrd="1" destOrd="0" presId="urn:microsoft.com/office/officeart/2005/8/layout/hList9"/>
    <dgm:cxn modelId="{819FA9C0-3DC8-4346-B669-3BC827DEB528}" type="presOf" srcId="{4FE09AC0-6583-4B70-9E99-35005EE3AE41}" destId="{BBBAEE66-2508-4E82-BA6B-15D9355CD13A}" srcOrd="0" destOrd="0" presId="urn:microsoft.com/office/officeart/2005/8/layout/hList9"/>
    <dgm:cxn modelId="{7295411B-619D-4AC6-B7A6-D31220865A22}" type="presOf" srcId="{CA184C9F-9151-4A31-9670-2FD458CAEE31}" destId="{3149268B-3EBA-4474-8DF0-FC61A59E1FFF}" srcOrd="1" destOrd="0" presId="urn:microsoft.com/office/officeart/2005/8/layout/hList9"/>
    <dgm:cxn modelId="{07703221-9433-4585-8A6C-E9991E14CF49}" srcId="{A53C8A2B-130A-4096-921E-DD18BAC5983D}" destId="{68FC77A6-52D1-4B57-B40F-F179439BEDD7}" srcOrd="0" destOrd="0" parTransId="{7EF4EED7-3863-463D-A83D-6D2E44A2FCC3}" sibTransId="{CBA75F02-4C11-4244-9644-AB95CECDB0C0}"/>
    <dgm:cxn modelId="{88F5B28B-D765-4505-8A40-F2689E71ACB7}" type="presOf" srcId="{4DDACB8F-925F-43F9-AC0C-F6B38F5550AE}" destId="{3F5C9E81-492B-4355-8101-872014802525}" srcOrd="0" destOrd="0" presId="urn:microsoft.com/office/officeart/2005/8/layout/hList9"/>
    <dgm:cxn modelId="{81549124-8139-44CA-9B78-7AD789CD0804}" type="presOf" srcId="{79962B0B-FE36-4514-8935-034D024F8A97}" destId="{2F30EC51-FFDD-4DB9-8948-2B8E147CF730}" srcOrd="1" destOrd="0" presId="urn:microsoft.com/office/officeart/2005/8/layout/hList9"/>
    <dgm:cxn modelId="{8EFB4D52-9F51-43FF-A99D-A3AE77BAB346}" type="presOf" srcId="{AAAE060B-C553-471B-8098-89F1DE039342}" destId="{A78D7AC8-2347-475B-B849-8E45412D2DBE}" srcOrd="1" destOrd="0" presId="urn:microsoft.com/office/officeart/2005/8/layout/hList9"/>
    <dgm:cxn modelId="{A56C5A73-C55C-46BE-819E-2211F7FF0B19}" srcId="{FF000A84-8D2F-49E6-A0A4-997ECA2AF197}" destId="{AAAE060B-C553-471B-8098-89F1DE039342}" srcOrd="2" destOrd="0" parTransId="{B66AC6F8-47F0-474B-904F-B498588A0820}" sibTransId="{01DF6D07-0C0F-476E-B967-EE55479FAA11}"/>
    <dgm:cxn modelId="{FF30BF68-AC1A-423F-B0BA-54D84F55AD3E}" srcId="{4580112C-3AD9-4F52-AD7F-E92901512420}" destId="{A53C8A2B-130A-4096-921E-DD18BAC5983D}" srcOrd="1" destOrd="0" parTransId="{4665CA98-271F-4006-81FA-4EDE314BB09C}" sibTransId="{34B36B92-FA0B-4083-A112-DA68BB10115A}"/>
    <dgm:cxn modelId="{673AB208-4E33-42F8-92C1-9BE11057AAFF}" type="presOf" srcId="{68FC77A6-52D1-4B57-B40F-F179439BEDD7}" destId="{1880D561-CC63-4089-8354-8593F795FD0E}" srcOrd="0" destOrd="0" presId="urn:microsoft.com/office/officeart/2005/8/layout/hList9"/>
    <dgm:cxn modelId="{BA7A68B2-58DE-48E6-9B59-127784FE1357}" srcId="{FF000A84-8D2F-49E6-A0A4-997ECA2AF197}" destId="{4DDACB8F-925F-43F9-AC0C-F6B38F5550AE}" srcOrd="0" destOrd="0" parTransId="{C858598D-4359-4C22-B601-890FBCCBDB30}" sibTransId="{1197B053-6DE2-4C77-AAEE-788A4685EA51}"/>
    <dgm:cxn modelId="{9F67C009-0003-42E8-806B-7F28379152F7}" srcId="{A53C8A2B-130A-4096-921E-DD18BAC5983D}" destId="{7B0BFDB7-9D79-4473-A213-F0719AB79309}" srcOrd="1" destOrd="0" parTransId="{2CA73EDB-A2EE-4EB9-AC8F-8C4A789BD2AA}" sibTransId="{4614DA80-6CB9-4C86-8378-8B7BD06F7568}"/>
    <dgm:cxn modelId="{ADC369B2-7314-4DD1-AE70-293165ED1109}" type="presOf" srcId="{AAAE060B-C553-471B-8098-89F1DE039342}" destId="{D371877A-4539-48D9-89D6-69BB11B6BF18}" srcOrd="0" destOrd="0" presId="urn:microsoft.com/office/officeart/2005/8/layout/hList9"/>
    <dgm:cxn modelId="{7B30E331-5AF6-4FAD-A407-E8A60E410C20}" type="presOf" srcId="{CA184C9F-9151-4A31-9670-2FD458CAEE31}" destId="{2420A607-16D3-4944-BADB-7B1A6CC2C2DE}" srcOrd="0" destOrd="0" presId="urn:microsoft.com/office/officeart/2005/8/layout/hList9"/>
    <dgm:cxn modelId="{5D55B144-82EF-4216-AD4F-BCE2A0C44761}" type="presOf" srcId="{7B0BFDB7-9D79-4473-A213-F0719AB79309}" destId="{A182D228-A887-4BB8-89EA-50B7BBC65924}" srcOrd="0" destOrd="0" presId="urn:microsoft.com/office/officeart/2005/8/layout/hList9"/>
    <dgm:cxn modelId="{EB794BE5-76F7-4079-BDB0-AC4CBF7478A2}" type="presOf" srcId="{4580112C-3AD9-4F52-AD7F-E92901512420}" destId="{D7D6219A-FBA5-4BD6-AF49-39BC7C5B33D1}" srcOrd="0" destOrd="0" presId="urn:microsoft.com/office/officeart/2005/8/layout/hList9"/>
    <dgm:cxn modelId="{A840A421-442B-4CCE-9B71-43C2C934788E}" type="presOf" srcId="{4FE09AC0-6583-4B70-9E99-35005EE3AE41}" destId="{8E72458B-5E74-4FF0-A942-48D58A0C84C8}" srcOrd="1" destOrd="0" presId="urn:microsoft.com/office/officeart/2005/8/layout/hList9"/>
    <dgm:cxn modelId="{63F6F66B-E52C-4300-8C3B-2DCFD505756F}" srcId="{FF000A84-8D2F-49E6-A0A4-997ECA2AF197}" destId="{4FE09AC0-6583-4B70-9E99-35005EE3AE41}" srcOrd="1" destOrd="0" parTransId="{4D3A6F4D-64C5-43C8-806C-3218C17E19FB}" sibTransId="{FF5EC5E1-E3C5-4CCE-AB7D-D588DC7BE112}"/>
    <dgm:cxn modelId="{176141FB-1026-46B9-AA8E-1DD0653BA0F6}" type="presOf" srcId="{68FC77A6-52D1-4B57-B40F-F179439BEDD7}" destId="{E758C18B-AC84-41A5-9211-83C2FE4EC6D4}" srcOrd="1" destOrd="0" presId="urn:microsoft.com/office/officeart/2005/8/layout/hList9"/>
    <dgm:cxn modelId="{425B518F-DD66-4178-B9A0-10E3F67A232E}" type="presOf" srcId="{4DDACB8F-925F-43F9-AC0C-F6B38F5550AE}" destId="{7597F4B2-8A2D-4FB7-AF12-4BC0932A129A}" srcOrd="1" destOrd="0" presId="urn:microsoft.com/office/officeart/2005/8/layout/hList9"/>
    <dgm:cxn modelId="{F537E7F9-FE64-4906-ADDF-978761B6FF2B}" srcId="{A53C8A2B-130A-4096-921E-DD18BAC5983D}" destId="{CA184C9F-9151-4A31-9670-2FD458CAEE31}" srcOrd="2" destOrd="0" parTransId="{9EB1F2CC-5356-4842-B590-CE3487D934B8}" sibTransId="{8CA3E5D4-1DED-4D2F-A73A-3D4E554C3E36}"/>
    <dgm:cxn modelId="{1B39E5C5-CE06-4945-B4E4-D703AF32C954}" type="presOf" srcId="{A53C8A2B-130A-4096-921E-DD18BAC5983D}" destId="{369E4527-0098-4B59-B8B8-E467B8326A50}" srcOrd="0" destOrd="0" presId="urn:microsoft.com/office/officeart/2005/8/layout/hList9"/>
    <dgm:cxn modelId="{7F207549-F570-46A5-AA03-DEA6E549F322}" type="presOf" srcId="{FF000A84-8D2F-49E6-A0A4-997ECA2AF197}" destId="{B008FA1C-97DB-4B4B-8966-720A863048F9}" srcOrd="0" destOrd="0" presId="urn:microsoft.com/office/officeart/2005/8/layout/hList9"/>
    <dgm:cxn modelId="{54B8DCEA-023B-473E-B3BF-1FD30F668A1A}" type="presParOf" srcId="{D7D6219A-FBA5-4BD6-AF49-39BC7C5B33D1}" destId="{4877D7F4-BBFE-4122-AED8-8CA0C833208A}" srcOrd="0" destOrd="0" presId="urn:microsoft.com/office/officeart/2005/8/layout/hList9"/>
    <dgm:cxn modelId="{5E24E50F-41C7-4207-AE0A-DA8528AA5CA4}" type="presParOf" srcId="{D7D6219A-FBA5-4BD6-AF49-39BC7C5B33D1}" destId="{C41165F2-C859-4B2B-AD30-B85C3F5673EB}" srcOrd="1" destOrd="0" presId="urn:microsoft.com/office/officeart/2005/8/layout/hList9"/>
    <dgm:cxn modelId="{A8BF6549-4A6E-41F3-8784-097A48E59CAC}" type="presParOf" srcId="{C41165F2-C859-4B2B-AD30-B85C3F5673EB}" destId="{CD54FCB6-4025-4321-9AA4-C0EAB0DD29AD}" srcOrd="0" destOrd="0" presId="urn:microsoft.com/office/officeart/2005/8/layout/hList9"/>
    <dgm:cxn modelId="{5FFBEEB6-BDD0-49D3-813B-5B295A10CF55}" type="presParOf" srcId="{C41165F2-C859-4B2B-AD30-B85C3F5673EB}" destId="{8AFEBE73-5A92-4AE9-8832-BA1809D8B827}" srcOrd="1" destOrd="0" presId="urn:microsoft.com/office/officeart/2005/8/layout/hList9"/>
    <dgm:cxn modelId="{11FE7C9E-B7FA-4DF1-80EC-94D4A8BB4491}" type="presParOf" srcId="{8AFEBE73-5A92-4AE9-8832-BA1809D8B827}" destId="{3F5C9E81-492B-4355-8101-872014802525}" srcOrd="0" destOrd="0" presId="urn:microsoft.com/office/officeart/2005/8/layout/hList9"/>
    <dgm:cxn modelId="{787EBAEA-2579-411A-BAF6-068F0FB8CA46}" type="presParOf" srcId="{8AFEBE73-5A92-4AE9-8832-BA1809D8B827}" destId="{7597F4B2-8A2D-4FB7-AF12-4BC0932A129A}" srcOrd="1" destOrd="0" presId="urn:microsoft.com/office/officeart/2005/8/layout/hList9"/>
    <dgm:cxn modelId="{B0FA19ED-2715-4A13-9815-490B73EA83CD}" type="presParOf" srcId="{C41165F2-C859-4B2B-AD30-B85C3F5673EB}" destId="{7D249620-3884-45C4-A99F-71CCA2AFA191}" srcOrd="2" destOrd="0" presId="urn:microsoft.com/office/officeart/2005/8/layout/hList9"/>
    <dgm:cxn modelId="{4B6AA14C-1619-4A36-9610-31B47E2EC4CB}" type="presParOf" srcId="{7D249620-3884-45C4-A99F-71CCA2AFA191}" destId="{BBBAEE66-2508-4E82-BA6B-15D9355CD13A}" srcOrd="0" destOrd="0" presId="urn:microsoft.com/office/officeart/2005/8/layout/hList9"/>
    <dgm:cxn modelId="{DFCAB101-E0FF-40D3-AA85-A68DB5486CAC}" type="presParOf" srcId="{7D249620-3884-45C4-A99F-71CCA2AFA191}" destId="{8E72458B-5E74-4FF0-A942-48D58A0C84C8}" srcOrd="1" destOrd="0" presId="urn:microsoft.com/office/officeart/2005/8/layout/hList9"/>
    <dgm:cxn modelId="{3E9CB616-801E-412C-A659-EBCA51C3E89C}" type="presParOf" srcId="{C41165F2-C859-4B2B-AD30-B85C3F5673EB}" destId="{9D105A6E-782A-458E-8B31-49916CA7DD6E}" srcOrd="3" destOrd="0" presId="urn:microsoft.com/office/officeart/2005/8/layout/hList9"/>
    <dgm:cxn modelId="{51D7B52B-C022-40E2-8C01-508997DC794E}" type="presParOf" srcId="{9D105A6E-782A-458E-8B31-49916CA7DD6E}" destId="{D371877A-4539-48D9-89D6-69BB11B6BF18}" srcOrd="0" destOrd="0" presId="urn:microsoft.com/office/officeart/2005/8/layout/hList9"/>
    <dgm:cxn modelId="{4774651B-514F-4B80-A4C7-324E96688177}" type="presParOf" srcId="{9D105A6E-782A-458E-8B31-49916CA7DD6E}" destId="{A78D7AC8-2347-475B-B849-8E45412D2DBE}" srcOrd="1" destOrd="0" presId="urn:microsoft.com/office/officeart/2005/8/layout/hList9"/>
    <dgm:cxn modelId="{464BEF70-A4E8-489F-B90D-8CEB147464BE}" type="presParOf" srcId="{C41165F2-C859-4B2B-AD30-B85C3F5673EB}" destId="{B8B45739-3CF7-40F7-8376-FAEAD808BEC3}" srcOrd="4" destOrd="0" presId="urn:microsoft.com/office/officeart/2005/8/layout/hList9"/>
    <dgm:cxn modelId="{7287D7FC-6506-492C-9E16-9AB2258302DC}" type="presParOf" srcId="{B8B45739-3CF7-40F7-8376-FAEAD808BEC3}" destId="{3DE0FC50-65B2-48AA-85EC-21978B0DCC3C}" srcOrd="0" destOrd="0" presId="urn:microsoft.com/office/officeart/2005/8/layout/hList9"/>
    <dgm:cxn modelId="{3B27D45B-A862-4B73-86AA-6C60FE6AB534}" type="presParOf" srcId="{B8B45739-3CF7-40F7-8376-FAEAD808BEC3}" destId="{2F30EC51-FFDD-4DB9-8948-2B8E147CF730}" srcOrd="1" destOrd="0" presId="urn:microsoft.com/office/officeart/2005/8/layout/hList9"/>
    <dgm:cxn modelId="{796F12EC-37BB-4694-B46B-532B3D6618C6}" type="presParOf" srcId="{D7D6219A-FBA5-4BD6-AF49-39BC7C5B33D1}" destId="{3EE6185C-5852-4E89-B3A5-5E0A3739E5CE}" srcOrd="2" destOrd="0" presId="urn:microsoft.com/office/officeart/2005/8/layout/hList9"/>
    <dgm:cxn modelId="{05AE1B72-AF86-43BE-8428-BD7EC3AFB66F}" type="presParOf" srcId="{D7D6219A-FBA5-4BD6-AF49-39BC7C5B33D1}" destId="{B008FA1C-97DB-4B4B-8966-720A863048F9}" srcOrd="3" destOrd="0" presId="urn:microsoft.com/office/officeart/2005/8/layout/hList9"/>
    <dgm:cxn modelId="{33FC73B7-0500-45AD-8830-CAA12E32CAF2}" type="presParOf" srcId="{D7D6219A-FBA5-4BD6-AF49-39BC7C5B33D1}" destId="{5CE2CEB1-438E-4BF8-B9BC-692DC92C5E19}" srcOrd="4" destOrd="0" presId="urn:microsoft.com/office/officeart/2005/8/layout/hList9"/>
    <dgm:cxn modelId="{1100005E-4FAB-41BA-BAEA-06A84492A7A5}" type="presParOf" srcId="{D7D6219A-FBA5-4BD6-AF49-39BC7C5B33D1}" destId="{EB5DA54F-F5E9-48A7-80B7-2C0117817AF7}" srcOrd="5" destOrd="0" presId="urn:microsoft.com/office/officeart/2005/8/layout/hList9"/>
    <dgm:cxn modelId="{245A9D26-20EC-4C2C-A60D-9C5BB4151785}" type="presParOf" srcId="{D7D6219A-FBA5-4BD6-AF49-39BC7C5B33D1}" destId="{AD8C62BD-C62E-40CA-80A1-CD550B00E12A}" srcOrd="6" destOrd="0" presId="urn:microsoft.com/office/officeart/2005/8/layout/hList9"/>
    <dgm:cxn modelId="{FE681450-30E0-4DCA-BC03-7F2CAC324C9B}" type="presParOf" srcId="{AD8C62BD-C62E-40CA-80A1-CD550B00E12A}" destId="{3FE50B17-99D3-40B6-AB78-FD3AED1074E9}" srcOrd="0" destOrd="0" presId="urn:microsoft.com/office/officeart/2005/8/layout/hList9"/>
    <dgm:cxn modelId="{AC5E726F-7402-4EBE-9D28-8B6D9297521B}" type="presParOf" srcId="{AD8C62BD-C62E-40CA-80A1-CD550B00E12A}" destId="{E001CFFB-E4E5-4894-850D-0BDC4BD47B60}" srcOrd="1" destOrd="0" presId="urn:microsoft.com/office/officeart/2005/8/layout/hList9"/>
    <dgm:cxn modelId="{9B43BD2A-F904-4772-8663-830E503303EB}" type="presParOf" srcId="{E001CFFB-E4E5-4894-850D-0BDC4BD47B60}" destId="{1880D561-CC63-4089-8354-8593F795FD0E}" srcOrd="0" destOrd="0" presId="urn:microsoft.com/office/officeart/2005/8/layout/hList9"/>
    <dgm:cxn modelId="{496833D2-5992-4390-AD5B-1AF133618969}" type="presParOf" srcId="{E001CFFB-E4E5-4894-850D-0BDC4BD47B60}" destId="{E758C18B-AC84-41A5-9211-83C2FE4EC6D4}" srcOrd="1" destOrd="0" presId="urn:microsoft.com/office/officeart/2005/8/layout/hList9"/>
    <dgm:cxn modelId="{90176332-2CD2-4E7F-8BDB-0AF10B0E29E9}" type="presParOf" srcId="{AD8C62BD-C62E-40CA-80A1-CD550B00E12A}" destId="{837D3A6A-CE32-4ABF-B62B-DC56BC9F1314}" srcOrd="2" destOrd="0" presId="urn:microsoft.com/office/officeart/2005/8/layout/hList9"/>
    <dgm:cxn modelId="{4DD64208-508A-46C6-B9C2-DECC8D0F37EC}" type="presParOf" srcId="{837D3A6A-CE32-4ABF-B62B-DC56BC9F1314}" destId="{A182D228-A887-4BB8-89EA-50B7BBC65924}" srcOrd="0" destOrd="0" presId="urn:microsoft.com/office/officeart/2005/8/layout/hList9"/>
    <dgm:cxn modelId="{B352BBED-3955-4C48-92A9-CB2CE2D60E9D}" type="presParOf" srcId="{837D3A6A-CE32-4ABF-B62B-DC56BC9F1314}" destId="{D259D097-663C-4B14-BF11-4BC024996824}" srcOrd="1" destOrd="0" presId="urn:microsoft.com/office/officeart/2005/8/layout/hList9"/>
    <dgm:cxn modelId="{282DA4B9-7A4E-43AA-95C6-898BFDC41717}" type="presParOf" srcId="{AD8C62BD-C62E-40CA-80A1-CD550B00E12A}" destId="{695B92A5-4D19-433F-9135-F41D2FC59DCB}" srcOrd="3" destOrd="0" presId="urn:microsoft.com/office/officeart/2005/8/layout/hList9"/>
    <dgm:cxn modelId="{883C23B9-CDC3-44D2-9E9E-33D438E49F63}" type="presParOf" srcId="{695B92A5-4D19-433F-9135-F41D2FC59DCB}" destId="{2420A607-16D3-4944-BADB-7B1A6CC2C2DE}" srcOrd="0" destOrd="0" presId="urn:microsoft.com/office/officeart/2005/8/layout/hList9"/>
    <dgm:cxn modelId="{25C1EF9F-071D-487C-A02D-4295A23D6F58}" type="presParOf" srcId="{695B92A5-4D19-433F-9135-F41D2FC59DCB}" destId="{3149268B-3EBA-4474-8DF0-FC61A59E1FFF}" srcOrd="1" destOrd="0" presId="urn:microsoft.com/office/officeart/2005/8/layout/hList9"/>
    <dgm:cxn modelId="{9F565758-5B54-43E0-AC90-C1FF8FAC3D43}" type="presParOf" srcId="{D7D6219A-FBA5-4BD6-AF49-39BC7C5B33D1}" destId="{FF4860AB-AF7B-4326-BA92-E9EBA7E3E1C3}" srcOrd="7" destOrd="0" presId="urn:microsoft.com/office/officeart/2005/8/layout/hList9"/>
    <dgm:cxn modelId="{DD7A2DFE-34BF-46DA-A1F3-875F7F1CF378}" type="presParOf" srcId="{D7D6219A-FBA5-4BD6-AF49-39BC7C5B33D1}" destId="{369E4527-0098-4B59-B8B8-E467B8326A50}" srcOrd="8"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3C270F-83FC-4CB2-99DC-7704D7D847F5}">
      <dsp:nvSpPr>
        <dsp:cNvPr id="0" name=""/>
        <dsp:cNvSpPr/>
      </dsp:nvSpPr>
      <dsp:spPr>
        <a:xfrm>
          <a:off x="5484" y="0"/>
          <a:ext cx="573500" cy="5735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360DEC-7FBD-4860-AB50-A43A7F14F450}">
      <dsp:nvSpPr>
        <dsp:cNvPr id="0" name=""/>
        <dsp:cNvSpPr/>
      </dsp:nvSpPr>
      <dsp:spPr>
        <a:xfrm>
          <a:off x="62834" y="57350"/>
          <a:ext cx="458800" cy="458800"/>
        </a:xfrm>
        <a:prstGeom prst="chord">
          <a:avLst>
            <a:gd name="adj1" fmla="val 1168272"/>
            <a:gd name="adj2" fmla="val 9631728"/>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214A54-0122-499D-8FF2-5EE5BAAA84BA}">
      <dsp:nvSpPr>
        <dsp:cNvPr id="0" name=""/>
        <dsp:cNvSpPr/>
      </dsp:nvSpPr>
      <dsp:spPr>
        <a:xfrm>
          <a:off x="134155" y="532712"/>
          <a:ext cx="2825220" cy="2495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1066800">
            <a:lnSpc>
              <a:spcPct val="90000"/>
            </a:lnSpc>
            <a:spcBef>
              <a:spcPct val="0"/>
            </a:spcBef>
            <a:spcAft>
              <a:spcPct val="35000"/>
            </a:spcAft>
          </a:pPr>
          <a:r>
            <a:rPr lang="fr-FR" sz="2400" kern="1200" dirty="0" smtClean="0">
              <a:latin typeface="Times New Roman" pitchFamily="18" charset="0"/>
              <a:cs typeface="Times New Roman" pitchFamily="18" charset="0"/>
            </a:rPr>
            <a:t>*Framework de tests de régression</a:t>
          </a:r>
        </a:p>
        <a:p>
          <a:pPr lvl="0" algn="l" defTabSz="1066800">
            <a:lnSpc>
              <a:spcPct val="90000"/>
            </a:lnSpc>
            <a:spcBef>
              <a:spcPct val="0"/>
            </a:spcBef>
            <a:spcAft>
              <a:spcPct val="35000"/>
            </a:spcAft>
          </a:pPr>
          <a:endParaRPr lang="fr-FR" sz="2400" kern="1200" dirty="0">
            <a:latin typeface="Times New Roman" pitchFamily="18" charset="0"/>
            <a:cs typeface="Times New Roman" pitchFamily="18" charset="0"/>
          </a:endParaRPr>
        </a:p>
        <a:p>
          <a:pPr lvl="0" algn="l" defTabSz="1066800">
            <a:lnSpc>
              <a:spcPct val="90000"/>
            </a:lnSpc>
            <a:spcBef>
              <a:spcPct val="0"/>
            </a:spcBef>
            <a:spcAft>
              <a:spcPct val="35000"/>
            </a:spcAft>
          </a:pPr>
          <a:r>
            <a:rPr lang="en-US" sz="2400" kern="1200" dirty="0" smtClean="0">
              <a:latin typeface="Times New Roman" pitchFamily="18" charset="0"/>
              <a:cs typeface="Times New Roman" pitchFamily="18" charset="0"/>
            </a:rPr>
            <a:t>*Écrit par Erich Gamma et Kent Beck </a:t>
          </a:r>
          <a:r>
            <a:rPr lang="fr-FR" sz="2400" kern="1200" dirty="0" smtClean="0">
              <a:latin typeface="Times New Roman" pitchFamily="18" charset="0"/>
              <a:cs typeface="Times New Roman" pitchFamily="18" charset="0"/>
            </a:rPr>
            <a:t>au milieu des années 90</a:t>
          </a:r>
          <a:endParaRPr lang="fr-FR" sz="2400" kern="1200" dirty="0">
            <a:latin typeface="Times New Roman" pitchFamily="18" charset="0"/>
            <a:cs typeface="Times New Roman" pitchFamily="18" charset="0"/>
          </a:endParaRPr>
        </a:p>
      </dsp:txBody>
      <dsp:txXfrm>
        <a:off x="134155" y="532712"/>
        <a:ext cx="2825220" cy="2495055"/>
      </dsp:txXfrm>
    </dsp:sp>
    <dsp:sp modelId="{FD4BB3A0-83AE-4155-A3A3-50712630850A}">
      <dsp:nvSpPr>
        <dsp:cNvPr id="0" name=""/>
        <dsp:cNvSpPr/>
      </dsp:nvSpPr>
      <dsp:spPr>
        <a:xfrm>
          <a:off x="698463" y="0"/>
          <a:ext cx="1696604" cy="573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740" tIns="78740" rIns="78740" bIns="78740" numCol="1" spcCol="1270" anchor="b" anchorCtr="0">
          <a:noAutofit/>
        </a:bodyPr>
        <a:lstStyle/>
        <a:p>
          <a:pPr lvl="0" algn="l" defTabSz="1377950">
            <a:lnSpc>
              <a:spcPct val="90000"/>
            </a:lnSpc>
            <a:spcBef>
              <a:spcPct val="0"/>
            </a:spcBef>
            <a:spcAft>
              <a:spcPct val="35000"/>
            </a:spcAft>
          </a:pPr>
          <a:r>
            <a:rPr lang="fr-FR" sz="3100" kern="1200" dirty="0" smtClean="0">
              <a:latin typeface="Times New Roman" pitchFamily="18" charset="0"/>
              <a:cs typeface="Times New Roman" pitchFamily="18" charset="0"/>
            </a:rPr>
            <a:t>JUNIT</a:t>
          </a:r>
          <a:endParaRPr lang="fr-FR" sz="3100" kern="1200" dirty="0">
            <a:latin typeface="Times New Roman" pitchFamily="18" charset="0"/>
            <a:cs typeface="Times New Roman" pitchFamily="18" charset="0"/>
          </a:endParaRPr>
        </a:p>
      </dsp:txBody>
      <dsp:txXfrm>
        <a:off x="698463" y="0"/>
        <a:ext cx="1696604" cy="573500"/>
      </dsp:txXfrm>
    </dsp:sp>
    <dsp:sp modelId="{DF095C2B-00DE-4A14-8E97-22D59D6C755A}">
      <dsp:nvSpPr>
        <dsp:cNvPr id="0" name=""/>
        <dsp:cNvSpPr/>
      </dsp:nvSpPr>
      <dsp:spPr>
        <a:xfrm>
          <a:off x="3078855" y="2461"/>
          <a:ext cx="573500" cy="5735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E69D77-CEB2-44FA-9C68-8E7C27B078B8}">
      <dsp:nvSpPr>
        <dsp:cNvPr id="0" name=""/>
        <dsp:cNvSpPr/>
      </dsp:nvSpPr>
      <dsp:spPr>
        <a:xfrm>
          <a:off x="3136205" y="59811"/>
          <a:ext cx="458800" cy="458800"/>
        </a:xfrm>
        <a:prstGeom prst="chord">
          <a:avLst>
            <a:gd name="adj1" fmla="val 20431728"/>
            <a:gd name="adj2" fmla="val 11968272"/>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91D47E-7ADC-4AEE-832E-ACBC170943CF}">
      <dsp:nvSpPr>
        <dsp:cNvPr id="0" name=""/>
        <dsp:cNvSpPr/>
      </dsp:nvSpPr>
      <dsp:spPr>
        <a:xfrm>
          <a:off x="3154177" y="540097"/>
          <a:ext cx="2931919" cy="2485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1066800">
            <a:lnSpc>
              <a:spcPct val="90000"/>
            </a:lnSpc>
            <a:spcBef>
              <a:spcPct val="0"/>
            </a:spcBef>
            <a:spcAft>
              <a:spcPct val="35000"/>
            </a:spcAft>
          </a:pPr>
          <a:r>
            <a:rPr lang="fr-FR" sz="2400" kern="1200" dirty="0" smtClean="0">
              <a:latin typeface="Times New Roman" pitchFamily="18" charset="0"/>
              <a:cs typeface="Times New Roman" pitchFamily="18" charset="0"/>
            </a:rPr>
            <a:t>*Premier outil de test automatisé pour </a:t>
          </a:r>
          <a:r>
            <a:rPr lang="fr-FR" sz="2400" kern="1200" dirty="0" err="1" smtClean="0">
              <a:latin typeface="Times New Roman" pitchFamily="18" charset="0"/>
              <a:cs typeface="Times New Roman" pitchFamily="18" charset="0"/>
            </a:rPr>
            <a:t>Smalltalk</a:t>
          </a:r>
          <a:endParaRPr lang="fr-FR" sz="2400" kern="1200" dirty="0" smtClean="0">
            <a:latin typeface="Times New Roman" pitchFamily="18" charset="0"/>
            <a:cs typeface="Times New Roman" pitchFamily="18" charset="0"/>
          </a:endParaRPr>
        </a:p>
        <a:p>
          <a:pPr lvl="0" algn="l" defTabSz="1066800">
            <a:lnSpc>
              <a:spcPct val="90000"/>
            </a:lnSpc>
            <a:spcBef>
              <a:spcPct val="0"/>
            </a:spcBef>
            <a:spcAft>
              <a:spcPct val="35000"/>
            </a:spcAft>
          </a:pPr>
          <a:endParaRPr lang="fr-FR" sz="2400" kern="1200" dirty="0">
            <a:latin typeface="Times New Roman" pitchFamily="18" charset="0"/>
            <a:cs typeface="Times New Roman" pitchFamily="18" charset="0"/>
          </a:endParaRPr>
        </a:p>
        <a:p>
          <a:pPr lvl="0" algn="l" defTabSz="1066800">
            <a:lnSpc>
              <a:spcPct val="90000"/>
            </a:lnSpc>
            <a:spcBef>
              <a:spcPct val="0"/>
            </a:spcBef>
            <a:spcAft>
              <a:spcPct val="35000"/>
            </a:spcAft>
          </a:pPr>
          <a:r>
            <a:rPr lang="fr-FR" sz="2400" kern="1200" dirty="0" smtClean="0">
              <a:latin typeface="Times New Roman" pitchFamily="18" charset="0"/>
              <a:cs typeface="Times New Roman" pitchFamily="18" charset="0"/>
            </a:rPr>
            <a:t>*développés pour beaucoup d'autres langages (Perl, C ++, Python, Visual Basic, C #, ...)</a:t>
          </a:r>
          <a:endParaRPr lang="fr-FR" sz="2400" kern="1200" dirty="0">
            <a:latin typeface="Times New Roman" pitchFamily="18" charset="0"/>
            <a:cs typeface="Times New Roman" pitchFamily="18" charset="0"/>
          </a:endParaRPr>
        </a:p>
      </dsp:txBody>
      <dsp:txXfrm>
        <a:off x="3154177" y="540097"/>
        <a:ext cx="2931919" cy="2485208"/>
      </dsp:txXfrm>
    </dsp:sp>
    <dsp:sp modelId="{E0FAFCD7-E752-4B9F-BD64-C4A13FF48958}">
      <dsp:nvSpPr>
        <dsp:cNvPr id="0" name=""/>
        <dsp:cNvSpPr/>
      </dsp:nvSpPr>
      <dsp:spPr>
        <a:xfrm>
          <a:off x="3771835" y="2461"/>
          <a:ext cx="1696604" cy="573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740" tIns="78740" rIns="78740" bIns="78740" numCol="1" spcCol="1270" anchor="b" anchorCtr="0">
          <a:noAutofit/>
        </a:bodyPr>
        <a:lstStyle/>
        <a:p>
          <a:pPr lvl="0" algn="l" defTabSz="1377950">
            <a:lnSpc>
              <a:spcPct val="90000"/>
            </a:lnSpc>
            <a:spcBef>
              <a:spcPct val="0"/>
            </a:spcBef>
            <a:spcAft>
              <a:spcPct val="35000"/>
            </a:spcAft>
          </a:pPr>
          <a:r>
            <a:rPr lang="fr-FR" sz="3100" kern="1200" dirty="0" err="1" smtClean="0">
              <a:latin typeface="Times New Roman" pitchFamily="18" charset="0"/>
              <a:cs typeface="Times New Roman" pitchFamily="18" charset="0"/>
            </a:rPr>
            <a:t>xUnit</a:t>
          </a:r>
          <a:endParaRPr lang="fr-FR" sz="3100" kern="1200" dirty="0">
            <a:latin typeface="Times New Roman" pitchFamily="18" charset="0"/>
            <a:cs typeface="Times New Roman" pitchFamily="18" charset="0"/>
          </a:endParaRPr>
        </a:p>
      </dsp:txBody>
      <dsp:txXfrm>
        <a:off x="3771835" y="2461"/>
        <a:ext cx="1696604" cy="573500"/>
      </dsp:txXfrm>
    </dsp:sp>
    <dsp:sp modelId="{AD560132-DFFE-421A-8BEF-88404EFE8AB0}">
      <dsp:nvSpPr>
        <dsp:cNvPr id="0" name=""/>
        <dsp:cNvSpPr/>
      </dsp:nvSpPr>
      <dsp:spPr>
        <a:xfrm>
          <a:off x="6205576" y="84399"/>
          <a:ext cx="573500" cy="5735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A7A6CD-C651-4C2C-841F-BDB22FF8CD54}">
      <dsp:nvSpPr>
        <dsp:cNvPr id="0" name=""/>
        <dsp:cNvSpPr/>
      </dsp:nvSpPr>
      <dsp:spPr>
        <a:xfrm>
          <a:off x="6262926" y="141749"/>
          <a:ext cx="458800" cy="458800"/>
        </a:xfrm>
        <a:prstGeom prst="chord">
          <a:avLst>
            <a:gd name="adj1" fmla="val 16200000"/>
            <a:gd name="adj2" fmla="val 162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8740B5-A2B4-4978-9D5F-669EE89A8303}">
      <dsp:nvSpPr>
        <dsp:cNvPr id="0" name=""/>
        <dsp:cNvSpPr/>
      </dsp:nvSpPr>
      <dsp:spPr>
        <a:xfrm>
          <a:off x="6257052" y="637674"/>
          <a:ext cx="2783314" cy="2157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1066800">
            <a:lnSpc>
              <a:spcPct val="90000"/>
            </a:lnSpc>
            <a:spcBef>
              <a:spcPct val="0"/>
            </a:spcBef>
            <a:spcAft>
              <a:spcPct val="35000"/>
            </a:spcAft>
          </a:pPr>
          <a:r>
            <a:rPr lang="fr-FR" sz="2400" kern="1200" dirty="0" smtClean="0">
              <a:latin typeface="Times New Roman" pitchFamily="18" charset="0"/>
              <a:cs typeface="Times New Roman" pitchFamily="18" charset="0"/>
            </a:rPr>
            <a:t>*Outil standard pour le développement piloté par les tests en Java</a:t>
          </a:r>
        </a:p>
        <a:p>
          <a:pPr lvl="0" algn="l" defTabSz="1066800">
            <a:lnSpc>
              <a:spcPct val="90000"/>
            </a:lnSpc>
            <a:spcBef>
              <a:spcPct val="0"/>
            </a:spcBef>
            <a:spcAft>
              <a:spcPct val="35000"/>
            </a:spcAft>
          </a:pPr>
          <a:endParaRPr lang="fr-FR" sz="2400" kern="1200" dirty="0" smtClean="0">
            <a:latin typeface="Times New Roman" pitchFamily="18" charset="0"/>
            <a:cs typeface="Times New Roman" pitchFamily="18" charset="0"/>
          </a:endParaRPr>
        </a:p>
        <a:p>
          <a:pPr lvl="0" algn="l" defTabSz="1066800">
            <a:lnSpc>
              <a:spcPct val="90000"/>
            </a:lnSpc>
            <a:spcBef>
              <a:spcPct val="0"/>
            </a:spcBef>
            <a:spcAft>
              <a:spcPct val="35000"/>
            </a:spcAft>
          </a:pPr>
          <a:r>
            <a:rPr lang="fr-FR" sz="2400" kern="1200" dirty="0" smtClean="0">
              <a:latin typeface="Times New Roman" pitchFamily="18" charset="0"/>
              <a:cs typeface="Times New Roman" pitchFamily="18" charset="0"/>
            </a:rPr>
            <a:t>*Efficace, open source, </a:t>
          </a:r>
          <a:r>
            <a:rPr lang="fr-FR" sz="2400" kern="1200" dirty="0" err="1" smtClean="0">
              <a:latin typeface="Times New Roman" pitchFamily="18" charset="0"/>
              <a:cs typeface="Times New Roman" pitchFamily="18" charset="0"/>
            </a:rPr>
            <a:t>integrated</a:t>
          </a:r>
          <a:r>
            <a:rPr lang="fr-FR" sz="2400" kern="1200" dirty="0" smtClean="0">
              <a:latin typeface="Times New Roman" pitchFamily="18" charset="0"/>
              <a:cs typeface="Times New Roman" pitchFamily="18" charset="0"/>
            </a:rPr>
            <a:t> (</a:t>
          </a:r>
          <a:r>
            <a:rPr lang="fr-FR" sz="2400" kern="1200" dirty="0" err="1" smtClean="0">
              <a:latin typeface="Times New Roman" pitchFamily="18" charset="0"/>
              <a:cs typeface="Times New Roman" pitchFamily="18" charset="0"/>
            </a:rPr>
            <a:t>integré</a:t>
          </a:r>
          <a:r>
            <a:rPr lang="fr-FR" sz="2400" kern="1200" dirty="0" smtClean="0">
              <a:latin typeface="Times New Roman" pitchFamily="18" charset="0"/>
              <a:cs typeface="Times New Roman" pitchFamily="18" charset="0"/>
            </a:rPr>
            <a:t>)</a:t>
          </a:r>
          <a:endParaRPr lang="fr-FR" sz="2400" kern="1200" dirty="0">
            <a:latin typeface="Times New Roman" pitchFamily="18" charset="0"/>
            <a:cs typeface="Times New Roman" pitchFamily="18" charset="0"/>
          </a:endParaRPr>
        </a:p>
        <a:p>
          <a:pPr lvl="0" algn="l" defTabSz="755650">
            <a:lnSpc>
              <a:spcPct val="90000"/>
            </a:lnSpc>
            <a:spcBef>
              <a:spcPct val="0"/>
            </a:spcBef>
            <a:spcAft>
              <a:spcPct val="35000"/>
            </a:spcAft>
          </a:pPr>
          <a:endParaRPr lang="en-US" sz="1700" kern="1200" dirty="0"/>
        </a:p>
        <a:p>
          <a:pPr lvl="0" algn="l" defTabSz="755650">
            <a:lnSpc>
              <a:spcPct val="90000"/>
            </a:lnSpc>
            <a:spcBef>
              <a:spcPct val="0"/>
            </a:spcBef>
            <a:spcAft>
              <a:spcPct val="35000"/>
            </a:spcAft>
          </a:pPr>
          <a:endParaRPr lang="fr-FR" sz="1700" kern="1200" dirty="0" smtClean="0"/>
        </a:p>
      </dsp:txBody>
      <dsp:txXfrm>
        <a:off x="6257052" y="637674"/>
        <a:ext cx="2783314" cy="2157458"/>
      </dsp:txXfrm>
    </dsp:sp>
    <dsp:sp modelId="{FD5AAC65-FD90-4CEC-B1C3-AA038890C532}">
      <dsp:nvSpPr>
        <dsp:cNvPr id="0" name=""/>
        <dsp:cNvSpPr/>
      </dsp:nvSpPr>
      <dsp:spPr>
        <a:xfrm>
          <a:off x="6898556" y="84399"/>
          <a:ext cx="1696604" cy="573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740" tIns="78740" rIns="78740" bIns="78740" numCol="1" spcCol="1270" anchor="b" anchorCtr="0">
          <a:noAutofit/>
        </a:bodyPr>
        <a:lstStyle/>
        <a:p>
          <a:pPr lvl="0" algn="l" defTabSz="1377950">
            <a:lnSpc>
              <a:spcPct val="90000"/>
            </a:lnSpc>
            <a:spcBef>
              <a:spcPct val="0"/>
            </a:spcBef>
            <a:spcAft>
              <a:spcPct val="35000"/>
            </a:spcAft>
          </a:pPr>
          <a:r>
            <a:rPr lang="fr-FR" sz="3100" kern="1200" dirty="0" smtClean="0">
              <a:latin typeface="Times New Roman" pitchFamily="18" charset="0"/>
              <a:cs typeface="Times New Roman" pitchFamily="18" charset="0"/>
            </a:rPr>
            <a:t>JUNIT</a:t>
          </a:r>
          <a:endParaRPr lang="fr-FR" sz="3100" kern="1200" dirty="0">
            <a:latin typeface="Times New Roman" pitchFamily="18" charset="0"/>
            <a:cs typeface="Times New Roman" pitchFamily="18" charset="0"/>
          </a:endParaRPr>
        </a:p>
      </dsp:txBody>
      <dsp:txXfrm>
        <a:off x="6898556" y="84399"/>
        <a:ext cx="1696604" cy="573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6FCB78-EEB8-44FC-9F03-B7CF66A179C5}">
      <dsp:nvSpPr>
        <dsp:cNvPr id="0" name=""/>
        <dsp:cNvSpPr/>
      </dsp:nvSpPr>
      <dsp:spPr>
        <a:xfrm>
          <a:off x="-6376035" y="-975273"/>
          <a:ext cx="7589347" cy="7589347"/>
        </a:xfrm>
        <a:prstGeom prst="blockArc">
          <a:avLst>
            <a:gd name="adj1" fmla="val 18900000"/>
            <a:gd name="adj2" fmla="val 2700000"/>
            <a:gd name="adj3" fmla="val 285"/>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84AAA8-7E35-4663-A1C0-A0EED5AA8AE9}">
      <dsp:nvSpPr>
        <dsp:cNvPr id="0" name=""/>
        <dsp:cNvSpPr/>
      </dsp:nvSpPr>
      <dsp:spPr>
        <a:xfrm>
          <a:off x="530059" y="352312"/>
          <a:ext cx="8497438" cy="7050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9654" tIns="71120" rIns="71120" bIns="71120" numCol="1" spcCol="1270" anchor="ctr" anchorCtr="0">
          <a:noAutofit/>
        </a:bodyPr>
        <a:lstStyle/>
        <a:p>
          <a:pPr lvl="0" algn="l" defTabSz="1244600">
            <a:lnSpc>
              <a:spcPct val="90000"/>
            </a:lnSpc>
            <a:spcBef>
              <a:spcPct val="0"/>
            </a:spcBef>
            <a:spcAft>
              <a:spcPct val="35000"/>
            </a:spcAft>
          </a:pPr>
          <a:r>
            <a:rPr lang="fr-FR" sz="2800" kern="1200" dirty="0" smtClean="0"/>
            <a:t>Prouver des caractéristiques en effectuant des tests automatisés</a:t>
          </a:r>
          <a:endParaRPr lang="fr-FR" sz="2800" kern="1200" dirty="0"/>
        </a:p>
      </dsp:txBody>
      <dsp:txXfrm>
        <a:off x="530059" y="352312"/>
        <a:ext cx="8497438" cy="705075"/>
      </dsp:txXfrm>
    </dsp:sp>
    <dsp:sp modelId="{0D756AA8-95D1-4372-8BCA-809124B7AA9F}">
      <dsp:nvSpPr>
        <dsp:cNvPr id="0" name=""/>
        <dsp:cNvSpPr/>
      </dsp:nvSpPr>
      <dsp:spPr>
        <a:xfrm>
          <a:off x="89387" y="264177"/>
          <a:ext cx="881344" cy="88134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C55ACB-C80C-4582-AD8D-492405963C64}">
      <dsp:nvSpPr>
        <dsp:cNvPr id="0" name=""/>
        <dsp:cNvSpPr/>
      </dsp:nvSpPr>
      <dsp:spPr>
        <a:xfrm>
          <a:off x="1035295" y="1409587"/>
          <a:ext cx="7992202" cy="7050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9654" tIns="71120" rIns="71120" bIns="71120" numCol="1" spcCol="1270" anchor="ctr" anchorCtr="0">
          <a:noAutofit/>
        </a:bodyPr>
        <a:lstStyle/>
        <a:p>
          <a:pPr lvl="0" algn="l" defTabSz="1244600">
            <a:lnSpc>
              <a:spcPct val="90000"/>
            </a:lnSpc>
            <a:spcBef>
              <a:spcPct val="0"/>
            </a:spcBef>
            <a:spcAft>
              <a:spcPct val="35000"/>
            </a:spcAft>
          </a:pPr>
          <a:r>
            <a:rPr lang="fr-FR" sz="2800" kern="1200" dirty="0" smtClean="0"/>
            <a:t>Conserver leurs valeurs au fil du temps </a:t>
          </a:r>
          <a:endParaRPr lang="fr-FR" sz="2800" kern="1200" dirty="0"/>
        </a:p>
      </dsp:txBody>
      <dsp:txXfrm>
        <a:off x="1035295" y="1409587"/>
        <a:ext cx="7992202" cy="705075"/>
      </dsp:txXfrm>
    </dsp:sp>
    <dsp:sp modelId="{644AD7B4-D8EC-4CD4-BDF1-4B68AF41BB3B}">
      <dsp:nvSpPr>
        <dsp:cNvPr id="0" name=""/>
        <dsp:cNvSpPr/>
      </dsp:nvSpPr>
      <dsp:spPr>
        <a:xfrm>
          <a:off x="594623" y="1321452"/>
          <a:ext cx="881344" cy="88134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27A0BF-5AC9-4E1C-B8B3-B17C3C6E4A78}">
      <dsp:nvSpPr>
        <dsp:cNvPr id="0" name=""/>
        <dsp:cNvSpPr/>
      </dsp:nvSpPr>
      <dsp:spPr>
        <a:xfrm>
          <a:off x="1190362" y="2466862"/>
          <a:ext cx="7837135" cy="7050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9654" tIns="71120" rIns="71120" bIns="71120" numCol="1" spcCol="1270" anchor="ctr" anchorCtr="0">
          <a:noAutofit/>
        </a:bodyPr>
        <a:lstStyle/>
        <a:p>
          <a:pPr lvl="0" algn="l" defTabSz="1244600">
            <a:lnSpc>
              <a:spcPct val="90000"/>
            </a:lnSpc>
            <a:spcBef>
              <a:spcPct val="0"/>
            </a:spcBef>
            <a:spcAft>
              <a:spcPct val="35000"/>
            </a:spcAft>
          </a:pPr>
          <a:r>
            <a:rPr lang="fr-FR" sz="2800" kern="1200" dirty="0" smtClean="0"/>
            <a:t>Prouver que le logiciel fonctionne toujours (puisqu'il est déjà testé)</a:t>
          </a:r>
          <a:endParaRPr lang="fr-FR" sz="2800" kern="1200" dirty="0"/>
        </a:p>
      </dsp:txBody>
      <dsp:txXfrm>
        <a:off x="1190362" y="2466862"/>
        <a:ext cx="7837135" cy="705075"/>
      </dsp:txXfrm>
    </dsp:sp>
    <dsp:sp modelId="{0F0C53C2-4571-4858-9E36-B54E94DC94D8}">
      <dsp:nvSpPr>
        <dsp:cNvPr id="0" name=""/>
        <dsp:cNvSpPr/>
      </dsp:nvSpPr>
      <dsp:spPr>
        <a:xfrm>
          <a:off x="749690" y="2378727"/>
          <a:ext cx="881344" cy="88134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EDEE6E-FE7B-4B28-B50A-9D6301F01FC2}">
      <dsp:nvSpPr>
        <dsp:cNvPr id="0" name=""/>
        <dsp:cNvSpPr/>
      </dsp:nvSpPr>
      <dsp:spPr>
        <a:xfrm>
          <a:off x="1035295" y="3524137"/>
          <a:ext cx="7992202" cy="7050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9654" tIns="71120" rIns="71120" bIns="71120" numCol="1" spcCol="1270" anchor="ctr" anchorCtr="0">
          <a:noAutofit/>
        </a:bodyPr>
        <a:lstStyle/>
        <a:p>
          <a:pPr lvl="0" algn="l" defTabSz="1244600">
            <a:lnSpc>
              <a:spcPct val="90000"/>
            </a:lnSpc>
            <a:spcBef>
              <a:spcPct val="0"/>
            </a:spcBef>
            <a:spcAft>
              <a:spcPct val="35000"/>
            </a:spcAft>
          </a:pPr>
          <a:r>
            <a:rPr lang="fr-FR" sz="2800" kern="1200" dirty="0" smtClean="0"/>
            <a:t>Qualité</a:t>
          </a:r>
          <a:endParaRPr lang="fr-FR" sz="2800" kern="1200" dirty="0"/>
        </a:p>
      </dsp:txBody>
      <dsp:txXfrm>
        <a:off x="1035295" y="3524137"/>
        <a:ext cx="7992202" cy="705075"/>
      </dsp:txXfrm>
    </dsp:sp>
    <dsp:sp modelId="{0B215F1B-424A-4469-AEAB-76228D829208}">
      <dsp:nvSpPr>
        <dsp:cNvPr id="0" name=""/>
        <dsp:cNvSpPr/>
      </dsp:nvSpPr>
      <dsp:spPr>
        <a:xfrm>
          <a:off x="594623" y="3436002"/>
          <a:ext cx="881344" cy="88134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E9EBF3-94DF-4E24-B25C-41660FBAC4D4}">
      <dsp:nvSpPr>
        <dsp:cNvPr id="0" name=""/>
        <dsp:cNvSpPr/>
      </dsp:nvSpPr>
      <dsp:spPr>
        <a:xfrm>
          <a:off x="530059" y="4581412"/>
          <a:ext cx="8497438" cy="7050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9654" tIns="71120" rIns="71120" bIns="71120" numCol="1" spcCol="1270" anchor="ctr" anchorCtr="0">
          <a:noAutofit/>
        </a:bodyPr>
        <a:lstStyle/>
        <a:p>
          <a:pPr lvl="0" algn="l" defTabSz="1244600">
            <a:lnSpc>
              <a:spcPct val="90000"/>
            </a:lnSpc>
            <a:spcBef>
              <a:spcPct val="0"/>
            </a:spcBef>
            <a:spcAft>
              <a:spcPct val="35000"/>
            </a:spcAft>
          </a:pPr>
          <a:r>
            <a:rPr lang="fr-FR" sz="2800" kern="1200" dirty="0" smtClean="0"/>
            <a:t>Trouver un maximum de bug pour sécuriser le logiciel</a:t>
          </a:r>
          <a:endParaRPr lang="fr-FR" sz="2800" kern="1200" dirty="0"/>
        </a:p>
      </dsp:txBody>
      <dsp:txXfrm>
        <a:off x="530059" y="4581412"/>
        <a:ext cx="8497438" cy="705075"/>
      </dsp:txXfrm>
    </dsp:sp>
    <dsp:sp modelId="{0D44A2B0-2EF6-46DE-8FD2-3B7FFC9F7D16}">
      <dsp:nvSpPr>
        <dsp:cNvPr id="0" name=""/>
        <dsp:cNvSpPr/>
      </dsp:nvSpPr>
      <dsp:spPr>
        <a:xfrm>
          <a:off x="89387" y="4493277"/>
          <a:ext cx="881344" cy="88134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5C9E81-492B-4355-8101-872014802525}">
      <dsp:nvSpPr>
        <dsp:cNvPr id="0" name=""/>
        <dsp:cNvSpPr/>
      </dsp:nvSpPr>
      <dsp:spPr>
        <a:xfrm>
          <a:off x="1714498" y="531295"/>
          <a:ext cx="2058340" cy="116317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lvl="0" algn="l" defTabSz="1066800">
            <a:lnSpc>
              <a:spcPct val="90000"/>
            </a:lnSpc>
            <a:spcBef>
              <a:spcPct val="0"/>
            </a:spcBef>
            <a:spcAft>
              <a:spcPct val="35000"/>
            </a:spcAft>
          </a:pPr>
          <a:r>
            <a:rPr lang="fr-FR" sz="2400" kern="1200" dirty="0" smtClean="0"/>
            <a:t>    assertions</a:t>
          </a:r>
          <a:endParaRPr lang="fr-FR" sz="2400" kern="1200" dirty="0"/>
        </a:p>
      </dsp:txBody>
      <dsp:txXfrm>
        <a:off x="2043832" y="531295"/>
        <a:ext cx="1729005" cy="1163170"/>
      </dsp:txXfrm>
    </dsp:sp>
    <dsp:sp modelId="{BBBAEE66-2508-4E82-BA6B-15D9355CD13A}">
      <dsp:nvSpPr>
        <dsp:cNvPr id="0" name=""/>
        <dsp:cNvSpPr/>
      </dsp:nvSpPr>
      <dsp:spPr>
        <a:xfrm>
          <a:off x="1714507" y="1584988"/>
          <a:ext cx="2059268" cy="116317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lvl="0" algn="l" defTabSz="1066800">
            <a:lnSpc>
              <a:spcPct val="90000"/>
            </a:lnSpc>
            <a:spcBef>
              <a:spcPct val="0"/>
            </a:spcBef>
            <a:spcAft>
              <a:spcPct val="35000"/>
            </a:spcAft>
          </a:pPr>
          <a:r>
            <a:rPr lang="fr-FR" sz="2400" kern="1200" dirty="0" smtClean="0"/>
            <a:t> Tests en cours</a:t>
          </a:r>
          <a:endParaRPr lang="fr-FR" sz="2400" kern="1200" dirty="0"/>
        </a:p>
      </dsp:txBody>
      <dsp:txXfrm>
        <a:off x="2043990" y="1584988"/>
        <a:ext cx="1729785" cy="1163170"/>
      </dsp:txXfrm>
    </dsp:sp>
    <dsp:sp modelId="{D371877A-4539-48D9-89D6-69BB11B6BF18}">
      <dsp:nvSpPr>
        <dsp:cNvPr id="0" name=""/>
        <dsp:cNvSpPr/>
      </dsp:nvSpPr>
      <dsp:spPr>
        <a:xfrm>
          <a:off x="1712631" y="2713950"/>
          <a:ext cx="2059268" cy="116317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lvl="0" algn="l" defTabSz="1066800">
            <a:lnSpc>
              <a:spcPct val="90000"/>
            </a:lnSpc>
            <a:spcBef>
              <a:spcPct val="0"/>
            </a:spcBef>
            <a:spcAft>
              <a:spcPct val="35000"/>
            </a:spcAft>
          </a:pPr>
          <a:r>
            <a:rPr lang="fr-FR" sz="2400" kern="1200" dirty="0" smtClean="0"/>
            <a:t>agrégation de tests (suites) </a:t>
          </a:r>
          <a:endParaRPr lang="fr-FR" sz="2400" kern="1200" dirty="0"/>
        </a:p>
      </dsp:txBody>
      <dsp:txXfrm>
        <a:off x="2042114" y="2713950"/>
        <a:ext cx="1729785" cy="1163170"/>
      </dsp:txXfrm>
    </dsp:sp>
    <dsp:sp modelId="{3DE0FC50-65B2-48AA-85EC-21978B0DCC3C}">
      <dsp:nvSpPr>
        <dsp:cNvPr id="0" name=""/>
        <dsp:cNvSpPr/>
      </dsp:nvSpPr>
      <dsp:spPr>
        <a:xfrm>
          <a:off x="1714498" y="3842912"/>
          <a:ext cx="2051707" cy="116317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lvl="0" algn="l" defTabSz="1066800">
            <a:lnSpc>
              <a:spcPct val="90000"/>
            </a:lnSpc>
            <a:spcBef>
              <a:spcPct val="0"/>
            </a:spcBef>
            <a:spcAft>
              <a:spcPct val="35000"/>
            </a:spcAft>
          </a:pPr>
          <a:r>
            <a:rPr lang="fr-FR" sz="2400" kern="1200" dirty="0" smtClean="0"/>
            <a:t>rapports de résultats</a:t>
          </a:r>
          <a:endParaRPr lang="fr-FR" sz="2400" kern="1200" dirty="0"/>
        </a:p>
      </dsp:txBody>
      <dsp:txXfrm>
        <a:off x="2042771" y="3842912"/>
        <a:ext cx="1723434" cy="1163170"/>
      </dsp:txXfrm>
    </dsp:sp>
    <dsp:sp modelId="{B008FA1C-97DB-4B4B-8966-720A863048F9}">
      <dsp:nvSpPr>
        <dsp:cNvPr id="0" name=""/>
        <dsp:cNvSpPr/>
      </dsp:nvSpPr>
      <dsp:spPr>
        <a:xfrm>
          <a:off x="0" y="4437"/>
          <a:ext cx="2244379" cy="22165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fr-FR" sz="2400" kern="1200" dirty="0" smtClean="0"/>
            <a:t>Framework de test fournissant des outils pour  </a:t>
          </a:r>
          <a:endParaRPr lang="fr-FR" sz="2400" kern="1200" dirty="0"/>
        </a:p>
      </dsp:txBody>
      <dsp:txXfrm>
        <a:off x="328682" y="329043"/>
        <a:ext cx="1587015" cy="1567334"/>
      </dsp:txXfrm>
    </dsp:sp>
    <dsp:sp modelId="{1880D561-CC63-4089-8354-8593F795FD0E}">
      <dsp:nvSpPr>
        <dsp:cNvPr id="0" name=""/>
        <dsp:cNvSpPr/>
      </dsp:nvSpPr>
      <dsp:spPr>
        <a:xfrm>
          <a:off x="5753712" y="381002"/>
          <a:ext cx="2557863" cy="166972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lvl="0" algn="l" defTabSz="1066800">
            <a:lnSpc>
              <a:spcPct val="90000"/>
            </a:lnSpc>
            <a:spcBef>
              <a:spcPct val="0"/>
            </a:spcBef>
            <a:spcAft>
              <a:spcPct val="35000"/>
            </a:spcAft>
          </a:pPr>
          <a:r>
            <a:rPr lang="fr-FR" sz="2400" kern="1200" dirty="0" smtClean="0"/>
            <a:t>Laissez les développeurs écrire des tests</a:t>
          </a:r>
          <a:endParaRPr lang="fr-FR" sz="2400" kern="1200" dirty="0"/>
        </a:p>
      </dsp:txBody>
      <dsp:txXfrm>
        <a:off x="6162970" y="381002"/>
        <a:ext cx="2148605" cy="1669720"/>
      </dsp:txXfrm>
    </dsp:sp>
    <dsp:sp modelId="{A182D228-A887-4BB8-89EA-50B7BBC65924}">
      <dsp:nvSpPr>
        <dsp:cNvPr id="0" name=""/>
        <dsp:cNvSpPr/>
      </dsp:nvSpPr>
      <dsp:spPr>
        <a:xfrm>
          <a:off x="5752638" y="2057399"/>
          <a:ext cx="2591258" cy="161476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lvl="0" algn="l" defTabSz="1066800">
            <a:lnSpc>
              <a:spcPct val="90000"/>
            </a:lnSpc>
            <a:spcBef>
              <a:spcPct val="0"/>
            </a:spcBef>
            <a:spcAft>
              <a:spcPct val="35000"/>
            </a:spcAft>
          </a:pPr>
          <a:r>
            <a:rPr lang="fr-FR" sz="2400" kern="1200" dirty="0" smtClean="0"/>
            <a:t>Rendez-le facile et indolore</a:t>
          </a:r>
          <a:endParaRPr lang="fr-FR" sz="2400" kern="1200" dirty="0"/>
        </a:p>
      </dsp:txBody>
      <dsp:txXfrm>
        <a:off x="6167240" y="2057399"/>
        <a:ext cx="2176657" cy="1614760"/>
      </dsp:txXfrm>
    </dsp:sp>
    <dsp:sp modelId="{2420A607-16D3-4944-BADB-7B1A6CC2C2DE}">
      <dsp:nvSpPr>
        <dsp:cNvPr id="0" name=""/>
        <dsp:cNvSpPr/>
      </dsp:nvSpPr>
      <dsp:spPr>
        <a:xfrm>
          <a:off x="5779370" y="3682441"/>
          <a:ext cx="2564538" cy="142295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lvl="0" algn="l" defTabSz="1066800">
            <a:lnSpc>
              <a:spcPct val="90000"/>
            </a:lnSpc>
            <a:spcBef>
              <a:spcPct val="0"/>
            </a:spcBef>
            <a:spcAft>
              <a:spcPct val="35000"/>
            </a:spcAft>
          </a:pPr>
          <a:r>
            <a:rPr lang="fr-FR" sz="2400" kern="1200" dirty="0" smtClean="0"/>
            <a:t>Testez tôt et testez souvent</a:t>
          </a:r>
          <a:endParaRPr lang="fr-FR" sz="2400" kern="1200" dirty="0"/>
        </a:p>
      </dsp:txBody>
      <dsp:txXfrm>
        <a:off x="6189696" y="3682441"/>
        <a:ext cx="2154212" cy="1422953"/>
      </dsp:txXfrm>
    </dsp:sp>
    <dsp:sp modelId="{369E4527-0098-4B59-B8B8-E467B8326A50}">
      <dsp:nvSpPr>
        <dsp:cNvPr id="0" name=""/>
        <dsp:cNvSpPr/>
      </dsp:nvSpPr>
      <dsp:spPr>
        <a:xfrm>
          <a:off x="4076694" y="0"/>
          <a:ext cx="2037007" cy="196414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r>
            <a:rPr lang="fr-FR" sz="2300" kern="1200" dirty="0" smtClean="0"/>
            <a:t>JUNIT philosophie</a:t>
          </a:r>
          <a:endParaRPr lang="fr-FR" sz="2300" kern="1200" dirty="0"/>
        </a:p>
      </dsp:txBody>
      <dsp:txXfrm>
        <a:off x="4375007" y="287643"/>
        <a:ext cx="1440381" cy="1388862"/>
      </dsp:txXfrm>
    </dsp:sp>
  </dsp:spTree>
</dsp:drawing>
</file>

<file path=ppt/diagrams/layout1.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A61C08-B13C-4734-89B0-4EBA8CC024DB}" type="datetimeFigureOut">
              <a:rPr lang="fr-FR" smtClean="0"/>
              <a:t>21/02/2018</a:t>
            </a:fld>
            <a:endParaRPr lang="fr-F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7B15E8-7F50-4C98-B79D-749ADD8E4CBF}" type="slidenum">
              <a:rPr lang="fr-FR" smtClean="0"/>
              <a:t>‹#›</a:t>
            </a:fld>
            <a:endParaRPr lang="fr-FR"/>
          </a:p>
        </p:txBody>
      </p:sp>
    </p:spTree>
    <p:extLst>
      <p:ext uri="{BB962C8B-B14F-4D97-AF65-F5344CB8AC3E}">
        <p14:creationId xmlns:p14="http://schemas.microsoft.com/office/powerpoint/2010/main" val="2608247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Alors</a:t>
            </a:r>
            <a:r>
              <a:rPr lang="en-US" dirty="0" smtClean="0"/>
              <a:t>,</a:t>
            </a:r>
            <a:r>
              <a:rPr lang="en-US" baseline="0" dirty="0" smtClean="0"/>
              <a:t> </a:t>
            </a:r>
            <a:r>
              <a:rPr lang="en-US" baseline="0" dirty="0" err="1" smtClean="0"/>
              <a:t>porquoi</a:t>
            </a:r>
            <a:r>
              <a:rPr lang="en-US" baseline="0" dirty="0" smtClean="0"/>
              <a:t> tester?</a:t>
            </a:r>
            <a:endParaRPr lang="fr-FR" dirty="0"/>
          </a:p>
        </p:txBody>
      </p:sp>
      <p:sp>
        <p:nvSpPr>
          <p:cNvPr id="4" name="Slide Number Placeholder 3"/>
          <p:cNvSpPr>
            <a:spLocks noGrp="1"/>
          </p:cNvSpPr>
          <p:nvPr>
            <p:ph type="sldNum" sz="quarter" idx="10"/>
          </p:nvPr>
        </p:nvSpPr>
        <p:spPr/>
        <p:txBody>
          <a:bodyPr/>
          <a:lstStyle/>
          <a:p>
            <a:fld id="{4D7B15E8-7F50-4C98-B79D-749ADD8E4CBF}" type="slidenum">
              <a:rPr lang="fr-FR" smtClean="0"/>
              <a:t>4</a:t>
            </a:fld>
            <a:endParaRPr lang="fr-FR"/>
          </a:p>
        </p:txBody>
      </p:sp>
    </p:spTree>
    <p:extLst>
      <p:ext uri="{BB962C8B-B14F-4D97-AF65-F5344CB8AC3E}">
        <p14:creationId xmlns:p14="http://schemas.microsoft.com/office/powerpoint/2010/main" val="4000619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class: par</a:t>
            </a:r>
            <a:r>
              <a:rPr lang="en-US" baseline="0" dirty="0" smtClean="0"/>
              <a:t> </a:t>
            </a:r>
            <a:r>
              <a:rPr lang="en-US" baseline="0" dirty="0" err="1" smtClean="0"/>
              <a:t>exemple</a:t>
            </a:r>
            <a:r>
              <a:rPr lang="en-US" baseline="0" dirty="0" smtClean="0"/>
              <a:t> se connecter a </a:t>
            </a:r>
            <a:r>
              <a:rPr lang="en-US" baseline="0" dirty="0" err="1" smtClean="0"/>
              <a:t>une</a:t>
            </a:r>
            <a:r>
              <a:rPr lang="en-US" baseline="0" dirty="0" smtClean="0"/>
              <a:t> base de </a:t>
            </a:r>
            <a:r>
              <a:rPr lang="en-US" baseline="0" dirty="0" err="1" smtClean="0"/>
              <a:t>données</a:t>
            </a:r>
            <a:r>
              <a:rPr lang="en-US" baseline="0" dirty="0" smtClean="0"/>
              <a:t>.</a:t>
            </a:r>
            <a:endParaRPr lang="fr-FR" dirty="0"/>
          </a:p>
        </p:txBody>
      </p:sp>
      <p:sp>
        <p:nvSpPr>
          <p:cNvPr id="4" name="Slide Number Placeholder 3"/>
          <p:cNvSpPr>
            <a:spLocks noGrp="1"/>
          </p:cNvSpPr>
          <p:nvPr>
            <p:ph type="sldNum" sz="quarter" idx="10"/>
          </p:nvPr>
        </p:nvSpPr>
        <p:spPr/>
        <p:txBody>
          <a:bodyPr/>
          <a:lstStyle/>
          <a:p>
            <a:fld id="{4D7B15E8-7F50-4C98-B79D-749ADD8E4CBF}" type="slidenum">
              <a:rPr lang="fr-FR" smtClean="0"/>
              <a:t>15</a:t>
            </a:fld>
            <a:endParaRPr lang="fr-FR"/>
          </a:p>
        </p:txBody>
      </p:sp>
    </p:spTree>
    <p:extLst>
      <p:ext uri="{BB962C8B-B14F-4D97-AF65-F5344CB8AC3E}">
        <p14:creationId xmlns:p14="http://schemas.microsoft.com/office/powerpoint/2010/main" val="1644465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@after :</a:t>
            </a:r>
            <a:r>
              <a:rPr lang="fr-FR" sz="1200" dirty="0" smtClean="0">
                <a:effectLst/>
              </a:rPr>
              <a:t>(par exemple réinitialiser certaines variables après l'exécution de chaque test, supprimer des variables temporaires, etc.)</a:t>
            </a:r>
            <a:endParaRPr lang="fr-FR" sz="1200" dirty="0" smtClean="0">
              <a:effectLst/>
              <a:latin typeface="+mn-lt"/>
              <a:ea typeface="Calibri"/>
              <a:cs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@ignore</a:t>
            </a:r>
            <a:r>
              <a:rPr lang="en-US" baseline="0" dirty="0" smtClean="0"/>
              <a:t> </a:t>
            </a:r>
            <a:r>
              <a:rPr lang="fr-FR" sz="1200" dirty="0" smtClean="0">
                <a:effectLst/>
              </a:rPr>
              <a:t>Chaque méthode qui est annotée avec @ignore ne sera pas exécuté.</a:t>
            </a:r>
            <a:endParaRPr lang="fr-FR" sz="1200" dirty="0" smtClean="0">
              <a:effectLst/>
              <a:latin typeface="+mn-lt"/>
              <a:ea typeface="Calibri"/>
              <a:cs typeface="Times New Roman"/>
            </a:endParaRPr>
          </a:p>
          <a:p>
            <a:endParaRPr lang="en-US" dirty="0" smtClean="0"/>
          </a:p>
        </p:txBody>
      </p:sp>
      <p:sp>
        <p:nvSpPr>
          <p:cNvPr id="4" name="Slide Number Placeholder 3"/>
          <p:cNvSpPr>
            <a:spLocks noGrp="1"/>
          </p:cNvSpPr>
          <p:nvPr>
            <p:ph type="sldNum" sz="quarter" idx="10"/>
          </p:nvPr>
        </p:nvSpPr>
        <p:spPr/>
        <p:txBody>
          <a:bodyPr/>
          <a:lstStyle/>
          <a:p>
            <a:fld id="{4D7B15E8-7F50-4C98-B79D-749ADD8E4CBF}" type="slidenum">
              <a:rPr lang="fr-FR" smtClean="0"/>
              <a:t>16</a:t>
            </a:fld>
            <a:endParaRPr lang="fr-FR"/>
          </a:p>
        </p:txBody>
      </p:sp>
    </p:spTree>
    <p:extLst>
      <p:ext uri="{BB962C8B-B14F-4D97-AF65-F5344CB8AC3E}">
        <p14:creationId xmlns:p14="http://schemas.microsoft.com/office/powerpoint/2010/main" val="792830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Donc</a:t>
            </a:r>
            <a:r>
              <a:rPr lang="en-US" baseline="0" dirty="0" smtClean="0"/>
              <a:t> , </a:t>
            </a:r>
            <a:r>
              <a:rPr lang="en-US" baseline="0" dirty="0" err="1" smtClean="0"/>
              <a:t>C’est</a:t>
            </a:r>
            <a:r>
              <a:rPr lang="en-US" baseline="0" dirty="0" smtClean="0"/>
              <a:t> quoi JUNIT</a:t>
            </a:r>
            <a:endParaRPr lang="en-US" dirty="0" smtClean="0"/>
          </a:p>
          <a:p>
            <a:r>
              <a:rPr lang="en-US" dirty="0" smtClean="0"/>
              <a:t>pt3-Les suites de tests : ensemble</a:t>
            </a:r>
            <a:r>
              <a:rPr lang="en-US" baseline="0" dirty="0" smtClean="0"/>
              <a:t> </a:t>
            </a:r>
            <a:r>
              <a:rPr lang="en-US" baseline="0" dirty="0" err="1" smtClean="0"/>
              <a:t>complet</a:t>
            </a:r>
            <a:r>
              <a:rPr lang="en-US" baseline="0" dirty="0" smtClean="0"/>
              <a:t> de tests </a:t>
            </a:r>
            <a:r>
              <a:rPr lang="en-US" baseline="0" dirty="0" err="1" smtClean="0"/>
              <a:t>exécutés</a:t>
            </a:r>
            <a:r>
              <a:rPr lang="en-US" baseline="0" dirty="0" smtClean="0"/>
              <a:t> a tout moment</a:t>
            </a:r>
            <a:endParaRPr lang="fr-FR" dirty="0"/>
          </a:p>
        </p:txBody>
      </p:sp>
      <p:sp>
        <p:nvSpPr>
          <p:cNvPr id="4" name="Slide Number Placeholder 3"/>
          <p:cNvSpPr>
            <a:spLocks noGrp="1"/>
          </p:cNvSpPr>
          <p:nvPr>
            <p:ph type="sldNum" sz="quarter" idx="10"/>
          </p:nvPr>
        </p:nvSpPr>
        <p:spPr/>
        <p:txBody>
          <a:bodyPr/>
          <a:lstStyle/>
          <a:p>
            <a:fld id="{4D7B15E8-7F50-4C98-B79D-749ADD8E4CBF}" type="slidenum">
              <a:rPr lang="fr-FR" smtClean="0"/>
              <a:t>5</a:t>
            </a:fld>
            <a:endParaRPr lang="fr-FR"/>
          </a:p>
        </p:txBody>
      </p:sp>
    </p:spTree>
    <p:extLst>
      <p:ext uri="{BB962C8B-B14F-4D97-AF65-F5344CB8AC3E}">
        <p14:creationId xmlns:p14="http://schemas.microsoft.com/office/powerpoint/2010/main" val="833470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Que</a:t>
            </a:r>
            <a:r>
              <a:rPr lang="en-US" dirty="0" smtClean="0"/>
              <a:t> </a:t>
            </a:r>
            <a:r>
              <a:rPr lang="en-US" dirty="0" err="1" smtClean="0"/>
              <a:t>fournis</a:t>
            </a:r>
            <a:r>
              <a:rPr lang="en-US" dirty="0" smtClean="0"/>
              <a:t> JUNIT ? Et </a:t>
            </a:r>
            <a:r>
              <a:rPr lang="en-US" dirty="0" err="1" smtClean="0"/>
              <a:t>Quel</a:t>
            </a:r>
            <a:r>
              <a:rPr lang="en-US" dirty="0" smtClean="0"/>
              <a:t> </a:t>
            </a:r>
            <a:r>
              <a:rPr lang="en-US" dirty="0" err="1" smtClean="0"/>
              <a:t>est</a:t>
            </a:r>
            <a:r>
              <a:rPr lang="en-US" dirty="0" smtClean="0"/>
              <a:t> </a:t>
            </a:r>
            <a:r>
              <a:rPr lang="en-US" dirty="0" err="1" smtClean="0"/>
              <a:t>sa</a:t>
            </a:r>
            <a:r>
              <a:rPr lang="en-US" dirty="0" smtClean="0"/>
              <a:t> </a:t>
            </a:r>
            <a:r>
              <a:rPr lang="en-US" dirty="0" err="1" smtClean="0"/>
              <a:t>philosophie</a:t>
            </a:r>
            <a:endParaRPr lang="fr-FR" dirty="0"/>
          </a:p>
        </p:txBody>
      </p:sp>
      <p:sp>
        <p:nvSpPr>
          <p:cNvPr id="4" name="Slide Number Placeholder 3"/>
          <p:cNvSpPr>
            <a:spLocks noGrp="1"/>
          </p:cNvSpPr>
          <p:nvPr>
            <p:ph type="sldNum" sz="quarter" idx="10"/>
          </p:nvPr>
        </p:nvSpPr>
        <p:spPr/>
        <p:txBody>
          <a:bodyPr/>
          <a:lstStyle/>
          <a:p>
            <a:fld id="{4D7B15E8-7F50-4C98-B79D-749ADD8E4CBF}" type="slidenum">
              <a:rPr lang="fr-FR" smtClean="0"/>
              <a:t>6</a:t>
            </a:fld>
            <a:endParaRPr lang="fr-FR"/>
          </a:p>
        </p:txBody>
      </p:sp>
    </p:spTree>
    <p:extLst>
      <p:ext uri="{BB962C8B-B14F-4D97-AF65-F5344CB8AC3E}">
        <p14:creationId xmlns:p14="http://schemas.microsoft.com/office/powerpoint/2010/main" val="3076345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fr-FR" dirty="0" smtClean="0"/>
              <a:t>Le </a:t>
            </a:r>
            <a:r>
              <a:rPr lang="fr-FR" dirty="0" err="1" smtClean="0"/>
              <a:t>framework</a:t>
            </a:r>
            <a:r>
              <a:rPr lang="fr-FR" dirty="0" smtClean="0"/>
              <a:t> de test </a:t>
            </a:r>
            <a:r>
              <a:rPr lang="fr-FR" dirty="0" err="1" smtClean="0"/>
              <a:t>Junit</a:t>
            </a:r>
            <a:r>
              <a:rPr lang="fr-FR" dirty="0" smtClean="0"/>
              <a:t>:</a:t>
            </a:r>
          </a:p>
          <a:p>
            <a:r>
              <a:rPr lang="fr-FR" dirty="0" smtClean="0"/>
              <a:t>1-est un paquet de classes</a:t>
            </a:r>
          </a:p>
          <a:p>
            <a:r>
              <a:rPr lang="fr-FR" dirty="0" smtClean="0"/>
              <a:t>2-permet d'écrire des tests pour chaque méthode et exécuter facilement ces tests</a:t>
            </a:r>
          </a:p>
          <a:p>
            <a:r>
              <a:rPr lang="fr-FR" dirty="0" smtClean="0"/>
              <a:t>3-TestRunner exécute des tests et des rapports </a:t>
            </a:r>
            <a:r>
              <a:rPr lang="fr-FR" dirty="0" err="1" smtClean="0"/>
              <a:t>TestResults</a:t>
            </a:r>
            <a:r>
              <a:rPr lang="fr-FR" dirty="0" smtClean="0"/>
              <a:t> </a:t>
            </a:r>
          </a:p>
          <a:p>
            <a:r>
              <a:rPr lang="fr-FR" dirty="0" smtClean="0"/>
              <a:t>4-permet de testez une classe en développant la classe abstraite </a:t>
            </a:r>
            <a:r>
              <a:rPr lang="fr-FR" dirty="0" err="1" smtClean="0"/>
              <a:t>TestCase</a:t>
            </a:r>
            <a:endParaRPr lang="fr-FR" dirty="0" smtClean="0"/>
          </a:p>
          <a:p>
            <a:r>
              <a:rPr lang="fr-FR" dirty="0" smtClean="0"/>
              <a:t>5- permet d’écrire des cas de test, vous devez connaître et comprendre la classe </a:t>
            </a:r>
            <a:r>
              <a:rPr lang="fr-FR" dirty="0" err="1" smtClean="0"/>
              <a:t>Assert</a:t>
            </a:r>
            <a:endParaRPr lang="fr-FR" dirty="0" smtClean="0"/>
          </a:p>
          <a:p>
            <a:endParaRPr lang="en-US" dirty="0" smtClean="0"/>
          </a:p>
          <a:p>
            <a:endParaRPr lang="fr-FR" dirty="0"/>
          </a:p>
        </p:txBody>
      </p:sp>
      <p:sp>
        <p:nvSpPr>
          <p:cNvPr id="4" name="Slide Number Placeholder 3"/>
          <p:cNvSpPr>
            <a:spLocks noGrp="1"/>
          </p:cNvSpPr>
          <p:nvPr>
            <p:ph type="sldNum" sz="quarter" idx="10"/>
          </p:nvPr>
        </p:nvSpPr>
        <p:spPr/>
        <p:txBody>
          <a:bodyPr/>
          <a:lstStyle/>
          <a:p>
            <a:fld id="{4D7B15E8-7F50-4C98-B79D-749ADD8E4CBF}" type="slidenum">
              <a:rPr lang="fr-FR" smtClean="0"/>
              <a:t>7</a:t>
            </a:fld>
            <a:endParaRPr lang="fr-FR"/>
          </a:p>
        </p:txBody>
      </p:sp>
    </p:spTree>
    <p:extLst>
      <p:ext uri="{BB962C8B-B14F-4D97-AF65-F5344CB8AC3E}">
        <p14:creationId xmlns:p14="http://schemas.microsoft.com/office/powerpoint/2010/main" val="57018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distingue 2 </a:t>
            </a:r>
            <a:r>
              <a:rPr lang="en-US" dirty="0" err="1" smtClean="0"/>
              <a:t>grands</a:t>
            </a:r>
            <a:r>
              <a:rPr lang="en-US" baseline="0" dirty="0" smtClean="0"/>
              <a:t> types de tests</a:t>
            </a:r>
            <a:endParaRPr lang="fr-FR" dirty="0"/>
          </a:p>
        </p:txBody>
      </p:sp>
      <p:sp>
        <p:nvSpPr>
          <p:cNvPr id="4" name="Slide Number Placeholder 3"/>
          <p:cNvSpPr>
            <a:spLocks noGrp="1"/>
          </p:cNvSpPr>
          <p:nvPr>
            <p:ph type="sldNum" sz="quarter" idx="10"/>
          </p:nvPr>
        </p:nvSpPr>
        <p:spPr/>
        <p:txBody>
          <a:bodyPr/>
          <a:lstStyle/>
          <a:p>
            <a:fld id="{4D7B15E8-7F50-4C98-B79D-749ADD8E4CBF}" type="slidenum">
              <a:rPr lang="fr-FR" smtClean="0"/>
              <a:t>8</a:t>
            </a:fld>
            <a:endParaRPr lang="fr-FR"/>
          </a:p>
        </p:txBody>
      </p:sp>
    </p:spTree>
    <p:extLst>
      <p:ext uri="{BB962C8B-B14F-4D97-AF65-F5344CB8AC3E}">
        <p14:creationId xmlns:p14="http://schemas.microsoft.com/office/powerpoint/2010/main" val="2727587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 </a:t>
            </a:r>
            <a:r>
              <a:rPr lang="en-US" dirty="0" err="1" smtClean="0"/>
              <a:t>effe</a:t>
            </a:r>
            <a:r>
              <a:rPr lang="en-US" dirty="0" smtClean="0"/>
              <a:t> un </a:t>
            </a:r>
            <a:r>
              <a:rPr lang="en-US" dirty="0" err="1" smtClean="0"/>
              <a:t>cas</a:t>
            </a:r>
            <a:r>
              <a:rPr lang="en-US" dirty="0" smtClean="0"/>
              <a:t> de test : </a:t>
            </a:r>
            <a:endParaRPr lang="fr-FR" dirty="0"/>
          </a:p>
        </p:txBody>
      </p:sp>
      <p:sp>
        <p:nvSpPr>
          <p:cNvPr id="4" name="Slide Number Placeholder 3"/>
          <p:cNvSpPr>
            <a:spLocks noGrp="1"/>
          </p:cNvSpPr>
          <p:nvPr>
            <p:ph type="sldNum" sz="quarter" idx="10"/>
          </p:nvPr>
        </p:nvSpPr>
        <p:spPr/>
        <p:txBody>
          <a:bodyPr/>
          <a:lstStyle/>
          <a:p>
            <a:fld id="{4D7B15E8-7F50-4C98-B79D-749ADD8E4CBF}" type="slidenum">
              <a:rPr lang="fr-FR" smtClean="0"/>
              <a:t>10</a:t>
            </a:fld>
            <a:endParaRPr lang="fr-FR"/>
          </a:p>
        </p:txBody>
      </p:sp>
    </p:spTree>
    <p:extLst>
      <p:ext uri="{BB962C8B-B14F-4D97-AF65-F5344CB8AC3E}">
        <p14:creationId xmlns:p14="http://schemas.microsoft.com/office/powerpoint/2010/main" val="2859112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etape1-car </a:t>
            </a:r>
            <a:r>
              <a:rPr lang="fr-FR" dirty="0" smtClean="0"/>
              <a:t>Les </a:t>
            </a:r>
            <a:r>
              <a:rPr lang="fr-FR" dirty="0" err="1" smtClean="0"/>
              <a:t>TestSuite</a:t>
            </a:r>
            <a:r>
              <a:rPr lang="fr-FR" dirty="0" smtClean="0"/>
              <a:t> permettent seulement de rassembler des </a:t>
            </a:r>
            <a:r>
              <a:rPr lang="fr-FR" dirty="0" err="1" smtClean="0"/>
              <a:t>TestCase</a:t>
            </a:r>
            <a:r>
              <a:rPr lang="fr-FR" dirty="0" smtClean="0"/>
              <a:t> et d'autres </a:t>
            </a:r>
            <a:r>
              <a:rPr lang="fr-FR" dirty="0" err="1" smtClean="0"/>
              <a:t>TestSuite</a:t>
            </a:r>
            <a:r>
              <a:rPr lang="fr-FR"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etape2-</a:t>
            </a:r>
            <a:r>
              <a:rPr lang="fr-FR" dirty="0" smtClean="0"/>
              <a:t> qui ne contienne pas les tests unitaires</a:t>
            </a:r>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a:p>
        </p:txBody>
      </p:sp>
      <p:sp>
        <p:nvSpPr>
          <p:cNvPr id="4" name="Slide Number Placeholder 3"/>
          <p:cNvSpPr>
            <a:spLocks noGrp="1"/>
          </p:cNvSpPr>
          <p:nvPr>
            <p:ph type="sldNum" sz="quarter" idx="10"/>
          </p:nvPr>
        </p:nvSpPr>
        <p:spPr/>
        <p:txBody>
          <a:bodyPr/>
          <a:lstStyle/>
          <a:p>
            <a:fld id="{4D7B15E8-7F50-4C98-B79D-749ADD8E4CBF}" type="slidenum">
              <a:rPr lang="fr-FR" smtClean="0"/>
              <a:t>12</a:t>
            </a:fld>
            <a:endParaRPr lang="fr-FR"/>
          </a:p>
        </p:txBody>
      </p:sp>
    </p:spTree>
    <p:extLst>
      <p:ext uri="{BB962C8B-B14F-4D97-AF65-F5344CB8AC3E}">
        <p14:creationId xmlns:p14="http://schemas.microsoft.com/office/powerpoint/2010/main" val="267330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Assert equals: </a:t>
            </a:r>
            <a:r>
              <a:rPr lang="en-US" dirty="0" err="1" smtClean="0"/>
              <a:t>il</a:t>
            </a:r>
            <a:r>
              <a:rPr lang="en-US" dirty="0" smtClean="0"/>
              <a:t> </a:t>
            </a:r>
            <a:r>
              <a:rPr lang="en-US" dirty="0" err="1" smtClean="0"/>
              <a:t>existe</a:t>
            </a:r>
            <a:r>
              <a:rPr lang="en-US" dirty="0" smtClean="0"/>
              <a:t> de </a:t>
            </a:r>
            <a:r>
              <a:rPr lang="en-US" dirty="0" err="1" smtClean="0"/>
              <a:t>nombreuses</a:t>
            </a:r>
            <a:r>
              <a:rPr lang="en-US" baseline="0" dirty="0" smtClean="0"/>
              <a:t> surcharges de </a:t>
            </a:r>
            <a:r>
              <a:rPr lang="en-US" baseline="0" dirty="0" err="1" smtClean="0"/>
              <a:t>cette</a:t>
            </a:r>
            <a:r>
              <a:rPr lang="en-US" baseline="0" dirty="0" smtClean="0"/>
              <a:t> </a:t>
            </a:r>
            <a:r>
              <a:rPr lang="en-US" baseline="0" dirty="0" err="1" smtClean="0"/>
              <a:t>méthode</a:t>
            </a:r>
            <a:r>
              <a:rPr lang="en-US" baseline="0" dirty="0" smtClean="0"/>
              <a:t> pour </a:t>
            </a:r>
            <a:r>
              <a:rPr lang="en-US" baseline="0" dirty="0" err="1" smtClean="0"/>
              <a:t>chaque</a:t>
            </a:r>
            <a:r>
              <a:rPr lang="en-US" baseline="0" dirty="0" smtClean="0"/>
              <a:t> type de </a:t>
            </a:r>
            <a:r>
              <a:rPr lang="en-US" baseline="0" dirty="0" err="1" smtClean="0"/>
              <a:t>primitif</a:t>
            </a:r>
            <a:endParaRPr lang="fr-FR" dirty="0"/>
          </a:p>
        </p:txBody>
      </p:sp>
      <p:sp>
        <p:nvSpPr>
          <p:cNvPr id="4" name="Slide Number Placeholder 3"/>
          <p:cNvSpPr>
            <a:spLocks noGrp="1"/>
          </p:cNvSpPr>
          <p:nvPr>
            <p:ph type="sldNum" sz="quarter" idx="10"/>
          </p:nvPr>
        </p:nvSpPr>
        <p:spPr/>
        <p:txBody>
          <a:bodyPr/>
          <a:lstStyle/>
          <a:p>
            <a:fld id="{4D7B15E8-7F50-4C98-B79D-749ADD8E4CBF}" type="slidenum">
              <a:rPr lang="fr-FR" smtClean="0"/>
              <a:t>13</a:t>
            </a:fld>
            <a:endParaRPr lang="fr-FR"/>
          </a:p>
        </p:txBody>
      </p:sp>
    </p:spTree>
    <p:extLst>
      <p:ext uri="{BB962C8B-B14F-4D97-AF65-F5344CB8AC3E}">
        <p14:creationId xmlns:p14="http://schemas.microsoft.com/office/powerpoint/2010/main" val="3138362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Fail : </a:t>
            </a:r>
            <a:r>
              <a:rPr lang="en-US" dirty="0" err="1" smtClean="0"/>
              <a:t>peut</a:t>
            </a:r>
            <a:r>
              <a:rPr lang="en-US" baseline="0" dirty="0" smtClean="0"/>
              <a:t> </a:t>
            </a:r>
            <a:r>
              <a:rPr lang="en-US" baseline="0" dirty="0" err="1" smtClean="0"/>
              <a:t>etre</a:t>
            </a:r>
            <a:r>
              <a:rPr lang="en-US" baseline="0" dirty="0" smtClean="0"/>
              <a:t> </a:t>
            </a:r>
            <a:r>
              <a:rPr lang="en-US" baseline="0" dirty="0" err="1" smtClean="0"/>
              <a:t>utilisé</a:t>
            </a:r>
            <a:r>
              <a:rPr lang="en-US" baseline="0" dirty="0" smtClean="0"/>
              <a:t> pour verifier </a:t>
            </a:r>
            <a:r>
              <a:rPr lang="en-US" baseline="0" dirty="0" err="1" smtClean="0"/>
              <a:t>qu’une</a:t>
            </a:r>
            <a:r>
              <a:rPr lang="en-US" baseline="0" dirty="0" smtClean="0"/>
              <a:t> </a:t>
            </a:r>
            <a:r>
              <a:rPr lang="en-US" baseline="0" dirty="0" err="1" smtClean="0"/>
              <a:t>certaine</a:t>
            </a:r>
            <a:r>
              <a:rPr lang="en-US" baseline="0" dirty="0" smtClean="0"/>
              <a:t> </a:t>
            </a:r>
            <a:r>
              <a:rPr lang="en-US" baseline="0" dirty="0" err="1" smtClean="0"/>
              <a:t>partie</a:t>
            </a:r>
            <a:r>
              <a:rPr lang="en-US" baseline="0" dirty="0" smtClean="0"/>
              <a:t> du code </a:t>
            </a:r>
            <a:r>
              <a:rPr lang="en-US" baseline="0" dirty="0" err="1" smtClean="0"/>
              <a:t>n’est</a:t>
            </a:r>
            <a:r>
              <a:rPr lang="en-US" baseline="0" dirty="0" smtClean="0"/>
              <a:t> pas </a:t>
            </a:r>
            <a:r>
              <a:rPr lang="en-US" baseline="0" dirty="0" err="1" smtClean="0"/>
              <a:t>atteinte</a:t>
            </a:r>
            <a:r>
              <a:rPr lang="en-US" baseline="0" dirty="0" smtClean="0"/>
              <a:t> </a:t>
            </a:r>
            <a:r>
              <a:rPr lang="en-US" baseline="0" dirty="0" err="1" smtClean="0"/>
              <a:t>ou</a:t>
            </a:r>
            <a:r>
              <a:rPr lang="en-US" baseline="0" dirty="0" smtClean="0"/>
              <a:t> pour </a:t>
            </a:r>
            <a:r>
              <a:rPr lang="en-US" baseline="0" dirty="0" err="1" smtClean="0"/>
              <a:t>avoir</a:t>
            </a:r>
            <a:r>
              <a:rPr lang="en-US" baseline="0" dirty="0" smtClean="0"/>
              <a:t> un test </a:t>
            </a:r>
            <a:r>
              <a:rPr lang="en-US" baseline="0" dirty="0" err="1" smtClean="0"/>
              <a:t>défaillant</a:t>
            </a:r>
            <a:r>
              <a:rPr lang="en-US" baseline="0" dirty="0" smtClean="0"/>
              <a:t> </a:t>
            </a:r>
            <a:r>
              <a:rPr lang="en-US" baseline="0" dirty="0" err="1" smtClean="0"/>
              <a:t>avant</a:t>
            </a:r>
            <a:r>
              <a:rPr lang="en-US" baseline="0" dirty="0" smtClean="0"/>
              <a:t> </a:t>
            </a:r>
            <a:r>
              <a:rPr lang="en-US" baseline="0" dirty="0" err="1" smtClean="0"/>
              <a:t>que</a:t>
            </a:r>
            <a:r>
              <a:rPr lang="en-US" baseline="0" dirty="0" smtClean="0"/>
              <a:t> le code test ne </a:t>
            </a:r>
            <a:r>
              <a:rPr lang="en-US" baseline="0" dirty="0" err="1" smtClean="0"/>
              <a:t>soit</a:t>
            </a:r>
            <a:r>
              <a:rPr lang="en-US" baseline="0" dirty="0" smtClean="0"/>
              <a:t> </a:t>
            </a:r>
            <a:r>
              <a:rPr lang="en-US" baseline="0" dirty="0" err="1" smtClean="0"/>
              <a:t>implémenté</a:t>
            </a:r>
            <a:r>
              <a:rPr lang="en-US" baseline="0" dirty="0" smtClean="0"/>
              <a:t>. Le </a:t>
            </a:r>
            <a:r>
              <a:rPr lang="en-US" baseline="0" dirty="0" err="1" smtClean="0"/>
              <a:t>parametre</a:t>
            </a:r>
            <a:r>
              <a:rPr lang="en-US" baseline="0" dirty="0" smtClean="0"/>
              <a:t> de message </a:t>
            </a:r>
            <a:r>
              <a:rPr lang="en-US" baseline="0" dirty="0" err="1" smtClean="0"/>
              <a:t>est</a:t>
            </a:r>
            <a:r>
              <a:rPr lang="en-US" baseline="0" dirty="0" smtClean="0"/>
              <a:t> </a:t>
            </a:r>
            <a:r>
              <a:rPr lang="en-US" baseline="0" dirty="0" err="1" smtClean="0"/>
              <a:t>facultatif</a:t>
            </a:r>
            <a:endParaRPr lang="fr-FR" dirty="0"/>
          </a:p>
        </p:txBody>
      </p:sp>
      <p:sp>
        <p:nvSpPr>
          <p:cNvPr id="4" name="Slide Number Placeholder 3"/>
          <p:cNvSpPr>
            <a:spLocks noGrp="1"/>
          </p:cNvSpPr>
          <p:nvPr>
            <p:ph type="sldNum" sz="quarter" idx="10"/>
          </p:nvPr>
        </p:nvSpPr>
        <p:spPr/>
        <p:txBody>
          <a:bodyPr/>
          <a:lstStyle/>
          <a:p>
            <a:fld id="{4D7B15E8-7F50-4C98-B79D-749ADD8E4CBF}" type="slidenum">
              <a:rPr lang="fr-FR" smtClean="0"/>
              <a:t>14</a:t>
            </a:fld>
            <a:endParaRPr lang="fr-FR"/>
          </a:p>
        </p:txBody>
      </p:sp>
    </p:spTree>
    <p:extLst>
      <p:ext uri="{BB962C8B-B14F-4D97-AF65-F5344CB8AC3E}">
        <p14:creationId xmlns:p14="http://schemas.microsoft.com/office/powerpoint/2010/main" val="4031456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7FC6B2-C264-420B-AEF6-C2210259F28D}" type="datetimeFigureOut">
              <a:rPr lang="fr-FR" smtClean="0"/>
              <a:t>21/02/2018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673EF-22AD-4DE2-ABC9-F2F288E3F163}" type="slidenum">
              <a:rPr lang="en-US" smtClean="0"/>
              <a:t>‹#›</a:t>
            </a:fld>
            <a:endParaRPr lang="en-US"/>
          </a:p>
        </p:txBody>
      </p:sp>
    </p:spTree>
    <p:extLst>
      <p:ext uri="{BB962C8B-B14F-4D97-AF65-F5344CB8AC3E}">
        <p14:creationId xmlns:p14="http://schemas.microsoft.com/office/powerpoint/2010/main" val="3788857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7FC6B2-C264-420B-AEF6-C2210259F28D}" type="datetimeFigureOut">
              <a:rPr lang="fr-FR" smtClean="0"/>
              <a:t>21/02/2018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673EF-22AD-4DE2-ABC9-F2F288E3F163}" type="slidenum">
              <a:rPr lang="en-US" smtClean="0"/>
              <a:t>‹#›</a:t>
            </a:fld>
            <a:endParaRPr lang="en-US"/>
          </a:p>
        </p:txBody>
      </p:sp>
    </p:spTree>
    <p:extLst>
      <p:ext uri="{BB962C8B-B14F-4D97-AF65-F5344CB8AC3E}">
        <p14:creationId xmlns:p14="http://schemas.microsoft.com/office/powerpoint/2010/main" val="3720544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7FC6B2-C264-420B-AEF6-C2210259F28D}" type="datetimeFigureOut">
              <a:rPr lang="fr-FR" smtClean="0"/>
              <a:t>21/02/2018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673EF-22AD-4DE2-ABC9-F2F288E3F163}" type="slidenum">
              <a:rPr lang="en-US" smtClean="0"/>
              <a:t>‹#›</a:t>
            </a:fld>
            <a:endParaRPr lang="en-US"/>
          </a:p>
        </p:txBody>
      </p:sp>
    </p:spTree>
    <p:extLst>
      <p:ext uri="{BB962C8B-B14F-4D97-AF65-F5344CB8AC3E}">
        <p14:creationId xmlns:p14="http://schemas.microsoft.com/office/powerpoint/2010/main" val="4197873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7FC6B2-C264-420B-AEF6-C2210259F28D}" type="datetimeFigureOut">
              <a:rPr lang="fr-FR" smtClean="0"/>
              <a:t>21/02/2018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673EF-22AD-4DE2-ABC9-F2F288E3F163}" type="slidenum">
              <a:rPr lang="en-US" smtClean="0"/>
              <a:t>‹#›</a:t>
            </a:fld>
            <a:endParaRPr lang="en-US"/>
          </a:p>
        </p:txBody>
      </p:sp>
    </p:spTree>
    <p:extLst>
      <p:ext uri="{BB962C8B-B14F-4D97-AF65-F5344CB8AC3E}">
        <p14:creationId xmlns:p14="http://schemas.microsoft.com/office/powerpoint/2010/main" val="762853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7FC6B2-C264-420B-AEF6-C2210259F28D}" type="datetimeFigureOut">
              <a:rPr lang="fr-FR" smtClean="0"/>
              <a:t>21/02/2018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673EF-22AD-4DE2-ABC9-F2F288E3F163}" type="slidenum">
              <a:rPr lang="en-US" smtClean="0"/>
              <a:t>‹#›</a:t>
            </a:fld>
            <a:endParaRPr lang="en-US"/>
          </a:p>
        </p:txBody>
      </p:sp>
    </p:spTree>
    <p:extLst>
      <p:ext uri="{BB962C8B-B14F-4D97-AF65-F5344CB8AC3E}">
        <p14:creationId xmlns:p14="http://schemas.microsoft.com/office/powerpoint/2010/main" val="2870208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7FC6B2-C264-420B-AEF6-C2210259F28D}" type="datetimeFigureOut">
              <a:rPr lang="fr-FR" smtClean="0"/>
              <a:t>21/02/2018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673EF-22AD-4DE2-ABC9-F2F288E3F163}" type="slidenum">
              <a:rPr lang="en-US" smtClean="0"/>
              <a:t>‹#›</a:t>
            </a:fld>
            <a:endParaRPr lang="en-US"/>
          </a:p>
        </p:txBody>
      </p:sp>
    </p:spTree>
    <p:extLst>
      <p:ext uri="{BB962C8B-B14F-4D97-AF65-F5344CB8AC3E}">
        <p14:creationId xmlns:p14="http://schemas.microsoft.com/office/powerpoint/2010/main" val="734654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7FC6B2-C264-420B-AEF6-C2210259F28D}" type="datetimeFigureOut">
              <a:rPr lang="fr-FR" smtClean="0"/>
              <a:t>21/02/2018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C673EF-22AD-4DE2-ABC9-F2F288E3F163}" type="slidenum">
              <a:rPr lang="en-US" smtClean="0"/>
              <a:t>‹#›</a:t>
            </a:fld>
            <a:endParaRPr lang="en-US"/>
          </a:p>
        </p:txBody>
      </p:sp>
    </p:spTree>
    <p:extLst>
      <p:ext uri="{BB962C8B-B14F-4D97-AF65-F5344CB8AC3E}">
        <p14:creationId xmlns:p14="http://schemas.microsoft.com/office/powerpoint/2010/main" val="1424561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7FC6B2-C264-420B-AEF6-C2210259F28D}" type="datetimeFigureOut">
              <a:rPr lang="fr-FR" smtClean="0"/>
              <a:t>21/02/2018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C673EF-22AD-4DE2-ABC9-F2F288E3F163}" type="slidenum">
              <a:rPr lang="en-US" smtClean="0"/>
              <a:t>‹#›</a:t>
            </a:fld>
            <a:endParaRPr lang="en-US"/>
          </a:p>
        </p:txBody>
      </p:sp>
    </p:spTree>
    <p:extLst>
      <p:ext uri="{BB962C8B-B14F-4D97-AF65-F5344CB8AC3E}">
        <p14:creationId xmlns:p14="http://schemas.microsoft.com/office/powerpoint/2010/main" val="1344724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7FC6B2-C264-420B-AEF6-C2210259F28D}" type="datetimeFigureOut">
              <a:rPr lang="fr-FR" smtClean="0"/>
              <a:t>21/02/2018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C673EF-22AD-4DE2-ABC9-F2F288E3F163}" type="slidenum">
              <a:rPr lang="en-US" smtClean="0"/>
              <a:t>‹#›</a:t>
            </a:fld>
            <a:endParaRPr lang="en-US"/>
          </a:p>
        </p:txBody>
      </p:sp>
    </p:spTree>
    <p:extLst>
      <p:ext uri="{BB962C8B-B14F-4D97-AF65-F5344CB8AC3E}">
        <p14:creationId xmlns:p14="http://schemas.microsoft.com/office/powerpoint/2010/main" val="1884159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7FC6B2-C264-420B-AEF6-C2210259F28D}" type="datetimeFigureOut">
              <a:rPr lang="fr-FR" smtClean="0"/>
              <a:t>21/02/2018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673EF-22AD-4DE2-ABC9-F2F288E3F163}" type="slidenum">
              <a:rPr lang="en-US" smtClean="0"/>
              <a:t>‹#›</a:t>
            </a:fld>
            <a:endParaRPr lang="en-US"/>
          </a:p>
        </p:txBody>
      </p:sp>
    </p:spTree>
    <p:extLst>
      <p:ext uri="{BB962C8B-B14F-4D97-AF65-F5344CB8AC3E}">
        <p14:creationId xmlns:p14="http://schemas.microsoft.com/office/powerpoint/2010/main" val="2892223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7FC6B2-C264-420B-AEF6-C2210259F28D}" type="datetimeFigureOut">
              <a:rPr lang="fr-FR" smtClean="0"/>
              <a:t>21/02/2018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673EF-22AD-4DE2-ABC9-F2F288E3F163}" type="slidenum">
              <a:rPr lang="en-US" smtClean="0"/>
              <a:t>‹#›</a:t>
            </a:fld>
            <a:endParaRPr lang="en-US"/>
          </a:p>
        </p:txBody>
      </p:sp>
    </p:spTree>
    <p:extLst>
      <p:ext uri="{BB962C8B-B14F-4D97-AF65-F5344CB8AC3E}">
        <p14:creationId xmlns:p14="http://schemas.microsoft.com/office/powerpoint/2010/main" val="1204600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7FC6B2-C264-420B-AEF6-C2210259F28D}" type="datetimeFigureOut">
              <a:rPr lang="fr-FR" smtClean="0"/>
              <a:t>21/02/2018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C673EF-22AD-4DE2-ABC9-F2F288E3F163}" type="slidenum">
              <a:rPr lang="en-US" smtClean="0"/>
              <a:t>‹#›</a:t>
            </a:fld>
            <a:endParaRPr lang="en-US"/>
          </a:p>
        </p:txBody>
      </p:sp>
    </p:spTree>
    <p:extLst>
      <p:ext uri="{BB962C8B-B14F-4D97-AF65-F5344CB8AC3E}">
        <p14:creationId xmlns:p14="http://schemas.microsoft.com/office/powerpoint/2010/main" val="2586124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intra.cnam.fr/communication/IMG/jpg/LeCnamLOGOpetit.jpg"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1.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2" y="926185"/>
            <a:ext cx="9144001" cy="524601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sz="1800" dirty="0">
                <a:solidFill>
                  <a:schemeClr val="tx1"/>
                </a:solidFill>
              </a:rPr>
              <a:t>CONSERVATOIRE NATIONAL DES ARTS ET METIERS</a:t>
            </a:r>
            <a:endParaRPr lang="en-US" sz="1800" dirty="0">
              <a:solidFill>
                <a:schemeClr val="tx1"/>
              </a:solidFill>
            </a:endParaRPr>
          </a:p>
          <a:p>
            <a:r>
              <a:rPr lang="fr-FR" sz="1800" dirty="0">
                <a:solidFill>
                  <a:schemeClr val="tx1"/>
                </a:solidFill>
              </a:rPr>
              <a:t>LIBAN – BEYROUTH</a:t>
            </a:r>
            <a:endParaRPr lang="en-US" sz="1800" dirty="0">
              <a:solidFill>
                <a:schemeClr val="tx1"/>
              </a:solidFill>
            </a:endParaRPr>
          </a:p>
          <a:p>
            <a:endParaRPr lang="fr-FR" b="1" dirty="0" smtClean="0">
              <a:solidFill>
                <a:schemeClr val="tx1"/>
              </a:solidFill>
              <a:latin typeface="Times New Roman" pitchFamily="18" charset="0"/>
              <a:ea typeface="Times New Roman" pitchFamily="18" charset="0"/>
              <a:cs typeface="Times New Roman" pitchFamily="18" charset="0"/>
            </a:endParaRPr>
          </a:p>
          <a:p>
            <a:r>
              <a:rPr lang="fr-FR" b="1" dirty="0" smtClean="0">
                <a:solidFill>
                  <a:schemeClr val="tx1"/>
                </a:solidFill>
                <a:latin typeface="Times New Roman" pitchFamily="18" charset="0"/>
                <a:ea typeface="Times New Roman" pitchFamily="18" charset="0"/>
                <a:cs typeface="Times New Roman" pitchFamily="18" charset="0"/>
              </a:rPr>
              <a:t>JUNIT</a:t>
            </a:r>
          </a:p>
          <a:p>
            <a:endParaRPr lang="fr-FR" b="1" dirty="0" smtClean="0">
              <a:solidFill>
                <a:schemeClr val="tx1"/>
              </a:solidFill>
              <a:latin typeface="Times New Roman" pitchFamily="18" charset="0"/>
              <a:ea typeface="Times New Roman" pitchFamily="18" charset="0"/>
              <a:cs typeface="Times New Roman" pitchFamily="18" charset="0"/>
            </a:endParaRPr>
          </a:p>
          <a:p>
            <a:endParaRPr lang="fr-FR" b="1" dirty="0" smtClean="0">
              <a:solidFill>
                <a:schemeClr val="tx1"/>
              </a:solidFill>
              <a:latin typeface="Times New Roman" pitchFamily="18" charset="0"/>
              <a:ea typeface="Times New Roman" pitchFamily="18" charset="0"/>
              <a:cs typeface="Times New Roman" pitchFamily="18" charset="0"/>
            </a:endParaRPr>
          </a:p>
          <a:p>
            <a:r>
              <a:rPr lang="fr-FR" sz="2400" b="1" dirty="0" smtClean="0">
                <a:solidFill>
                  <a:schemeClr val="tx1"/>
                </a:solidFill>
                <a:latin typeface="Times New Roman" pitchFamily="18" charset="0"/>
                <a:ea typeface="Times New Roman" pitchFamily="18" charset="0"/>
                <a:cs typeface="Times New Roman" pitchFamily="18" charset="0"/>
              </a:rPr>
              <a:t>Présenté par </a:t>
            </a:r>
          </a:p>
          <a:p>
            <a:r>
              <a:rPr lang="en-US" sz="2400" b="1" dirty="0" err="1" smtClean="0">
                <a:solidFill>
                  <a:schemeClr val="tx1"/>
                </a:solidFill>
                <a:latin typeface="Times New Roman" pitchFamily="18" charset="0"/>
                <a:cs typeface="Times New Roman" pitchFamily="18" charset="0"/>
              </a:rPr>
              <a:t>Romy</a:t>
            </a:r>
            <a:r>
              <a:rPr lang="en-US" sz="2400" b="1" dirty="0" smtClean="0">
                <a:solidFill>
                  <a:schemeClr val="tx1"/>
                </a:solidFill>
                <a:latin typeface="Times New Roman" pitchFamily="18" charset="0"/>
                <a:cs typeface="Times New Roman" pitchFamily="18" charset="0"/>
              </a:rPr>
              <a:t> Joseph </a:t>
            </a:r>
            <a:r>
              <a:rPr lang="en-US" sz="2400" b="1" dirty="0" err="1" smtClean="0">
                <a:solidFill>
                  <a:schemeClr val="tx1"/>
                </a:solidFill>
                <a:latin typeface="Times New Roman" pitchFamily="18" charset="0"/>
                <a:cs typeface="Times New Roman" pitchFamily="18" charset="0"/>
              </a:rPr>
              <a:t>Ephrem</a:t>
            </a:r>
            <a:endParaRPr lang="en-US" sz="2400" b="1" dirty="0" smtClean="0">
              <a:solidFill>
                <a:schemeClr val="tx1"/>
              </a:solidFill>
              <a:latin typeface="Times New Roman" pitchFamily="18" charset="0"/>
              <a:cs typeface="Times New Roman" pitchFamily="18" charset="0"/>
            </a:endParaRPr>
          </a:p>
          <a:p>
            <a:r>
              <a:rPr lang="en-US" sz="2400" b="1" dirty="0" smtClean="0">
                <a:solidFill>
                  <a:schemeClr val="tx1"/>
                </a:solidFill>
                <a:latin typeface="Times New Roman" pitchFamily="18" charset="0"/>
                <a:cs typeface="Times New Roman" pitchFamily="18" charset="0"/>
              </a:rPr>
              <a:t>780n</a:t>
            </a:r>
            <a:endParaRPr lang="en-US" sz="2400" dirty="0" smtClean="0">
              <a:solidFill>
                <a:schemeClr val="tx1"/>
              </a:solidFill>
              <a:latin typeface="Times New Roman" pitchFamily="18" charset="0"/>
              <a:cs typeface="Times New Roman" pitchFamily="18" charset="0"/>
            </a:endParaRPr>
          </a:p>
          <a:p>
            <a:endParaRPr lang="en-US" sz="2000" dirty="0" smtClean="0">
              <a:solidFill>
                <a:schemeClr val="tx1"/>
              </a:solidFill>
            </a:endParaRPr>
          </a:p>
          <a:p>
            <a:r>
              <a:rPr lang="en-US" sz="1800" dirty="0" smtClean="0">
                <a:solidFill>
                  <a:schemeClr val="tx1"/>
                </a:solidFill>
              </a:rPr>
              <a:t>					</a:t>
            </a:r>
          </a:p>
          <a:p>
            <a:endParaRPr lang="en-US" sz="1800" dirty="0" smtClean="0">
              <a:solidFill>
                <a:schemeClr val="tx1"/>
              </a:solidFill>
            </a:endParaRPr>
          </a:p>
          <a:p>
            <a:pPr algn="r"/>
            <a:r>
              <a:rPr lang="fr-FR" sz="1800" dirty="0">
                <a:solidFill>
                  <a:schemeClr val="tx1"/>
                </a:solidFill>
              </a:rPr>
              <a:t>Février, 2018</a:t>
            </a:r>
          </a:p>
          <a:p>
            <a:pPr algn="r"/>
            <a:endParaRPr lang="en-US" sz="1800" dirty="0">
              <a:solidFill>
                <a:schemeClr val="tx1"/>
              </a:solidFill>
            </a:endParaRPr>
          </a:p>
          <a:p>
            <a:endParaRPr lang="en-US" sz="1800" dirty="0" smtClean="0">
              <a:solidFill>
                <a:schemeClr val="tx1"/>
              </a:solidFill>
            </a:endParaRPr>
          </a:p>
          <a:p>
            <a:endParaRPr lang="en-US" sz="1800" dirty="0">
              <a:solidFill>
                <a:schemeClr val="tx1"/>
              </a:solidFill>
            </a:endParaRPr>
          </a:p>
        </p:txBody>
      </p:sp>
      <p:pic>
        <p:nvPicPr>
          <p:cNvPr id="9" name="Picture 8" descr="(JPEG)"/>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447095" y="182880"/>
            <a:ext cx="2249805" cy="579120"/>
          </a:xfrm>
          <a:prstGeom prst="rect">
            <a:avLst/>
          </a:prstGeom>
          <a:noFill/>
          <a:ln>
            <a:noFill/>
          </a:ln>
        </p:spPr>
      </p:pic>
    </p:spTree>
    <p:extLst>
      <p:ext uri="{BB962C8B-B14F-4D97-AF65-F5344CB8AC3E}">
        <p14:creationId xmlns:p14="http://schemas.microsoft.com/office/powerpoint/2010/main" val="345207423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err="1" smtClean="0"/>
              <a:t>C’est</a:t>
            </a:r>
            <a:r>
              <a:rPr lang="fr-FR" dirty="0" smtClean="0"/>
              <a:t> </a:t>
            </a:r>
            <a:r>
              <a:rPr lang="fr-FR" dirty="0"/>
              <a:t>un ensemble composé de trois </a:t>
            </a:r>
            <a:r>
              <a:rPr lang="fr-FR" dirty="0" smtClean="0"/>
              <a:t>objets:</a:t>
            </a:r>
          </a:p>
          <a:p>
            <a:r>
              <a:rPr lang="fr-FR" dirty="0"/>
              <a:t>Un état (ou contexte) de </a:t>
            </a:r>
            <a:r>
              <a:rPr lang="fr-FR" dirty="0" smtClean="0"/>
              <a:t>départ</a:t>
            </a:r>
          </a:p>
          <a:p>
            <a:r>
              <a:rPr lang="fr-FR" dirty="0"/>
              <a:t>U</a:t>
            </a:r>
            <a:r>
              <a:rPr lang="fr-FR" dirty="0" smtClean="0"/>
              <a:t>n </a:t>
            </a:r>
            <a:r>
              <a:rPr lang="fr-FR" dirty="0"/>
              <a:t>état (ou contexte) d'arrivée </a:t>
            </a:r>
            <a:endParaRPr lang="fr-FR" dirty="0" smtClean="0"/>
          </a:p>
          <a:p>
            <a:r>
              <a:rPr lang="fr-FR" dirty="0"/>
              <a:t>U</a:t>
            </a:r>
            <a:r>
              <a:rPr lang="fr-FR" dirty="0" smtClean="0"/>
              <a:t>n oracle </a:t>
            </a:r>
            <a:r>
              <a:rPr lang="fr-FR" dirty="0"/>
              <a:t>c'est à dire un outil qui va prédire l'état d'arrivée en fonction de l'état de départ et comparer le résultat théorique et le résultat pratique</a:t>
            </a:r>
            <a:endParaRPr lang="en-US" dirty="0"/>
          </a:p>
        </p:txBody>
      </p:sp>
      <p:sp>
        <p:nvSpPr>
          <p:cNvPr id="4" name="Title 1"/>
          <p:cNvSpPr txBox="1">
            <a:spLocks/>
          </p:cNvSpPr>
          <p:nvPr/>
        </p:nvSpPr>
        <p:spPr>
          <a:xfrm>
            <a:off x="457200" y="141357"/>
            <a:ext cx="8229600" cy="707886"/>
          </a:xfrm>
          <a:prstGeom prst="rect">
            <a:avLst/>
          </a:prstGeom>
          <a:noFill/>
        </p:spPr>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err="1" smtClean="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rPr>
              <a:t>Cas</a:t>
            </a:r>
            <a:r>
              <a:rPr lang="en-US" sz="4000" b="1" dirty="0" smtClean="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rPr>
              <a:t> d’un test</a:t>
            </a:r>
            <a:endParaRPr lang="en-US" sz="4000" b="1" dirty="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1276477052"/>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r-FR" dirty="0"/>
              <a:t>C</a:t>
            </a:r>
            <a:r>
              <a:rPr lang="fr-FR" dirty="0" smtClean="0"/>
              <a:t>réer </a:t>
            </a:r>
            <a:r>
              <a:rPr lang="fr-FR" dirty="0"/>
              <a:t>une nouvelle </a:t>
            </a:r>
            <a:r>
              <a:rPr lang="fr-FR" dirty="0" smtClean="0"/>
              <a:t>classe avec le nom de la classe à tester suivis du mot test</a:t>
            </a:r>
          </a:p>
          <a:p>
            <a:r>
              <a:rPr lang="fr-FR" dirty="0" smtClean="0"/>
              <a:t>Cette classe hérite la classe « test Case </a:t>
            </a:r>
            <a:r>
              <a:rPr lang="fr-FR" dirty="0" smtClean="0"/>
              <a:t>»</a:t>
            </a:r>
          </a:p>
          <a:p>
            <a:endParaRPr lang="fr-FR" dirty="0" smtClean="0"/>
          </a:p>
          <a:p>
            <a:pPr marL="0" indent="0">
              <a:buNone/>
            </a:pPr>
            <a:r>
              <a:rPr lang="fr-FR" dirty="0" smtClean="0"/>
              <a:t>Exemple: public class </a:t>
            </a:r>
            <a:r>
              <a:rPr lang="fr-FR" dirty="0" err="1" smtClean="0"/>
              <a:t>CalculTest</a:t>
            </a:r>
            <a:r>
              <a:rPr lang="fr-FR" dirty="0" smtClean="0"/>
              <a:t> </a:t>
            </a:r>
            <a:r>
              <a:rPr lang="fr-FR" dirty="0" err="1" smtClean="0"/>
              <a:t>extends</a:t>
            </a:r>
            <a:r>
              <a:rPr lang="fr-FR" dirty="0" smtClean="0"/>
              <a:t> </a:t>
            </a:r>
            <a:r>
              <a:rPr lang="fr-FR" dirty="0" err="1" smtClean="0"/>
              <a:t>TestCase</a:t>
            </a:r>
            <a:r>
              <a:rPr lang="fr-FR" dirty="0" smtClean="0"/>
              <a:t>{ }</a:t>
            </a:r>
          </a:p>
          <a:p>
            <a:pPr marL="0" indent="0">
              <a:buNone/>
            </a:pPr>
            <a:endParaRPr lang="en-US" dirty="0"/>
          </a:p>
        </p:txBody>
      </p:sp>
      <p:sp>
        <p:nvSpPr>
          <p:cNvPr id="4" name="Title 1"/>
          <p:cNvSpPr txBox="1">
            <a:spLocks/>
          </p:cNvSpPr>
          <p:nvPr/>
        </p:nvSpPr>
        <p:spPr>
          <a:xfrm>
            <a:off x="457200" y="141357"/>
            <a:ext cx="8229600" cy="707886"/>
          </a:xfrm>
          <a:prstGeom prst="rect">
            <a:avLst/>
          </a:prstGeom>
          <a:noFill/>
        </p:spPr>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smtClean="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rPr>
              <a:t>Techniques pour </a:t>
            </a:r>
            <a:r>
              <a:rPr lang="en-US" sz="4000" b="1" dirty="0" err="1" smtClean="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rPr>
              <a:t>créer</a:t>
            </a:r>
            <a:r>
              <a:rPr lang="en-US" sz="4000" b="1" dirty="0" smtClean="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rPr>
              <a:t> un test</a:t>
            </a:r>
            <a:endParaRPr lang="en-US" sz="4000" b="1" dirty="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3905842906"/>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257800"/>
          </a:xfrm>
        </p:spPr>
        <p:txBody>
          <a:bodyPr>
            <a:normAutofit lnSpcReduction="10000"/>
          </a:bodyPr>
          <a:lstStyle/>
          <a:p>
            <a:r>
              <a:rPr lang="fr-FR" b="1" dirty="0"/>
              <a:t>Etape 1 :</a:t>
            </a:r>
            <a:endParaRPr lang="fr-FR" dirty="0"/>
          </a:p>
          <a:p>
            <a:pPr marL="0" indent="0">
              <a:buNone/>
            </a:pPr>
            <a:r>
              <a:rPr lang="fr-FR" dirty="0"/>
              <a:t>Choix d'un type de test. Dans un premier temps, on ne crée que des </a:t>
            </a:r>
            <a:r>
              <a:rPr lang="fr-FR" dirty="0" err="1"/>
              <a:t>TestCase</a:t>
            </a:r>
            <a:r>
              <a:rPr lang="fr-FR" dirty="0"/>
              <a:t>. </a:t>
            </a:r>
            <a:endParaRPr lang="fr-FR" dirty="0" smtClean="0"/>
          </a:p>
          <a:p>
            <a:pPr marL="0" indent="0">
              <a:buNone/>
            </a:pPr>
            <a:r>
              <a:rPr lang="fr-FR" b="1" dirty="0" smtClean="0"/>
              <a:t>Etape </a:t>
            </a:r>
            <a:r>
              <a:rPr lang="fr-FR" b="1" dirty="0"/>
              <a:t>2 </a:t>
            </a:r>
            <a:r>
              <a:rPr lang="fr-FR" b="1" dirty="0" smtClean="0"/>
              <a:t>:</a:t>
            </a:r>
            <a:endParaRPr lang="fr-FR" dirty="0" smtClean="0"/>
          </a:p>
          <a:p>
            <a:pPr marL="0" indent="0">
              <a:buNone/>
            </a:pPr>
            <a:r>
              <a:rPr lang="fr-FR" dirty="0" smtClean="0"/>
              <a:t>Pensez à séparer les sources des tests des sources normale, afin de faciliter la création d'un .jar </a:t>
            </a:r>
            <a:r>
              <a:rPr lang="fr-FR" dirty="0" smtClean="0"/>
              <a:t>pour votre client</a:t>
            </a:r>
          </a:p>
          <a:p>
            <a:pPr marL="0" indent="0">
              <a:buNone/>
            </a:pPr>
            <a:r>
              <a:rPr lang="fr-FR" b="1" dirty="0" smtClean="0"/>
              <a:t>Etape </a:t>
            </a:r>
            <a:r>
              <a:rPr lang="fr-FR" b="1" dirty="0"/>
              <a:t>3, facultative :</a:t>
            </a:r>
            <a:endParaRPr lang="fr-FR" dirty="0"/>
          </a:p>
          <a:p>
            <a:pPr marL="0" indent="0">
              <a:buNone/>
            </a:pPr>
            <a:r>
              <a:rPr lang="fr-FR" dirty="0"/>
              <a:t>Les racines des méthodes à tester peuvent être auto-générées</a:t>
            </a:r>
          </a:p>
          <a:p>
            <a:pPr marL="0" indent="0">
              <a:buNone/>
            </a:pPr>
            <a:endParaRPr lang="fr-FR" dirty="0" smtClean="0"/>
          </a:p>
          <a:p>
            <a:pPr marL="0" indent="0">
              <a:buNone/>
            </a:pPr>
            <a:endParaRPr lang="fr-FR" b="1" dirty="0"/>
          </a:p>
          <a:p>
            <a:endParaRPr lang="en-US" dirty="0"/>
          </a:p>
        </p:txBody>
      </p:sp>
      <p:sp>
        <p:nvSpPr>
          <p:cNvPr id="4" name="Title 1"/>
          <p:cNvSpPr txBox="1">
            <a:spLocks/>
          </p:cNvSpPr>
          <p:nvPr/>
        </p:nvSpPr>
        <p:spPr>
          <a:xfrm>
            <a:off x="457200" y="141357"/>
            <a:ext cx="8229600" cy="707886"/>
          </a:xfrm>
          <a:prstGeom prst="rect">
            <a:avLst/>
          </a:prstGeom>
          <a:noFill/>
        </p:spPr>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smtClean="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rPr>
              <a:t>Application</a:t>
            </a:r>
            <a:endParaRPr lang="en-US" sz="4000" b="1" dirty="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4188975559"/>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27947738"/>
              </p:ext>
            </p:extLst>
          </p:nvPr>
        </p:nvGraphicFramePr>
        <p:xfrm>
          <a:off x="69761" y="1143000"/>
          <a:ext cx="8921840" cy="5486399"/>
        </p:xfrm>
        <a:graphic>
          <a:graphicData uri="http://schemas.openxmlformats.org/drawingml/2006/table">
            <a:tbl>
              <a:tblPr firstRow="1" firstCol="1" bandRow="1">
                <a:tableStyleId>{5C22544A-7EE6-4342-B048-85BDC9FD1C3A}</a:tableStyleId>
              </a:tblPr>
              <a:tblGrid>
                <a:gridCol w="2044899"/>
                <a:gridCol w="6876941"/>
              </a:tblGrid>
              <a:tr h="686111">
                <a:tc>
                  <a:txBody>
                    <a:bodyPr/>
                    <a:lstStyle/>
                    <a:p>
                      <a:pPr marL="0" marR="0">
                        <a:lnSpc>
                          <a:spcPct val="115000"/>
                        </a:lnSpc>
                        <a:spcBef>
                          <a:spcPts val="0"/>
                        </a:spcBef>
                        <a:spcAft>
                          <a:spcPts val="1000"/>
                        </a:spcAft>
                      </a:pPr>
                      <a:r>
                        <a:rPr lang="en-US" sz="2400" dirty="0" err="1">
                          <a:effectLst/>
                        </a:rPr>
                        <a:t>Méthode</a:t>
                      </a:r>
                      <a:endParaRPr lang="fr-FR" sz="2400" dirty="0">
                        <a:effectLst/>
                        <a:latin typeface="Calibri"/>
                        <a:ea typeface="Calibri"/>
                        <a:cs typeface="Times New Roman"/>
                      </a:endParaRPr>
                    </a:p>
                  </a:txBody>
                  <a:tcPr marL="37767" marR="37767" marT="37767" marB="37767" anchor="ctr"/>
                </a:tc>
                <a:tc>
                  <a:txBody>
                    <a:bodyPr/>
                    <a:lstStyle/>
                    <a:p>
                      <a:pPr marL="0" marR="0">
                        <a:lnSpc>
                          <a:spcPct val="115000"/>
                        </a:lnSpc>
                        <a:spcBef>
                          <a:spcPts val="0"/>
                        </a:spcBef>
                        <a:spcAft>
                          <a:spcPts val="1000"/>
                        </a:spcAft>
                      </a:pPr>
                      <a:r>
                        <a:rPr lang="en-US" sz="2400" dirty="0" err="1">
                          <a:effectLst/>
                        </a:rPr>
                        <a:t>Rôle</a:t>
                      </a:r>
                      <a:endParaRPr lang="fr-FR" sz="2400" dirty="0">
                        <a:effectLst/>
                        <a:latin typeface="Calibri"/>
                        <a:ea typeface="Calibri"/>
                        <a:cs typeface="Times New Roman"/>
                      </a:endParaRPr>
                    </a:p>
                  </a:txBody>
                  <a:tcPr marL="37767" marR="37767" marT="37767" marB="37767" anchor="ctr"/>
                </a:tc>
              </a:tr>
              <a:tr h="1715280">
                <a:tc>
                  <a:txBody>
                    <a:bodyPr/>
                    <a:lstStyle/>
                    <a:p>
                      <a:pPr marL="0" marR="0">
                        <a:lnSpc>
                          <a:spcPct val="115000"/>
                        </a:lnSpc>
                        <a:spcBef>
                          <a:spcPts val="0"/>
                        </a:spcBef>
                        <a:spcAft>
                          <a:spcPts val="1000"/>
                        </a:spcAft>
                      </a:pPr>
                      <a:r>
                        <a:rPr lang="en-US" sz="2400" dirty="0" err="1">
                          <a:effectLst/>
                        </a:rPr>
                        <a:t>assertEquals</a:t>
                      </a:r>
                      <a:r>
                        <a:rPr lang="en-US" sz="2400" dirty="0">
                          <a:effectLst/>
                        </a:rPr>
                        <a:t>()</a:t>
                      </a:r>
                      <a:endParaRPr lang="fr-FR" sz="2400" dirty="0">
                        <a:effectLst/>
                        <a:latin typeface="Calibri"/>
                        <a:ea typeface="Calibri"/>
                        <a:cs typeface="Times New Roman"/>
                      </a:endParaRPr>
                    </a:p>
                  </a:txBody>
                  <a:tcPr marL="37767" marR="37767" marT="37767" marB="37767" anchor="ctr"/>
                </a:tc>
                <a:tc>
                  <a:txBody>
                    <a:bodyPr/>
                    <a:lstStyle/>
                    <a:p>
                      <a:pPr marL="0" marR="0">
                        <a:lnSpc>
                          <a:spcPct val="115000"/>
                        </a:lnSpc>
                        <a:spcBef>
                          <a:spcPts val="0"/>
                        </a:spcBef>
                        <a:spcAft>
                          <a:spcPts val="1000"/>
                        </a:spcAft>
                      </a:pPr>
                      <a:r>
                        <a:rPr lang="fr-FR" sz="2400" dirty="0">
                          <a:effectLst/>
                        </a:rPr>
                        <a:t>Vérifier l'égalité de deux valeurs de type primitif ou objet (en utilisant la méthode </a:t>
                      </a:r>
                      <a:r>
                        <a:rPr lang="fr-FR" sz="2400" dirty="0" err="1">
                          <a:effectLst/>
                        </a:rPr>
                        <a:t>equals</a:t>
                      </a:r>
                      <a:r>
                        <a:rPr lang="fr-FR" sz="2400" dirty="0">
                          <a:effectLst/>
                        </a:rPr>
                        <a:t>()). </a:t>
                      </a:r>
                      <a:endParaRPr lang="fr-FR" sz="2400" dirty="0">
                        <a:effectLst/>
                        <a:latin typeface="Calibri"/>
                        <a:ea typeface="Calibri"/>
                        <a:cs typeface="Times New Roman"/>
                      </a:endParaRPr>
                    </a:p>
                  </a:txBody>
                  <a:tcPr marL="37767" marR="37767" marT="37767" marB="37767" anchor="ctr"/>
                </a:tc>
              </a:tr>
              <a:tr h="1028336">
                <a:tc>
                  <a:txBody>
                    <a:bodyPr/>
                    <a:lstStyle/>
                    <a:p>
                      <a:pPr marL="0" marR="0">
                        <a:lnSpc>
                          <a:spcPct val="115000"/>
                        </a:lnSpc>
                        <a:spcBef>
                          <a:spcPts val="0"/>
                        </a:spcBef>
                        <a:spcAft>
                          <a:spcPts val="1000"/>
                        </a:spcAft>
                      </a:pPr>
                      <a:r>
                        <a:rPr lang="en-US" sz="2400" dirty="0" err="1">
                          <a:effectLst/>
                        </a:rPr>
                        <a:t>assertFalse</a:t>
                      </a:r>
                      <a:r>
                        <a:rPr lang="en-US" sz="2400" dirty="0">
                          <a:effectLst/>
                        </a:rPr>
                        <a:t>()</a:t>
                      </a:r>
                      <a:endParaRPr lang="fr-FR" sz="2400" dirty="0">
                        <a:effectLst/>
                        <a:latin typeface="Calibri"/>
                        <a:ea typeface="Calibri"/>
                        <a:cs typeface="Times New Roman"/>
                      </a:endParaRPr>
                    </a:p>
                  </a:txBody>
                  <a:tcPr marL="37767" marR="37767" marT="37767" marB="37767" anchor="ctr"/>
                </a:tc>
                <a:tc>
                  <a:txBody>
                    <a:bodyPr/>
                    <a:lstStyle/>
                    <a:p>
                      <a:pPr marL="0" marR="0">
                        <a:lnSpc>
                          <a:spcPct val="115000"/>
                        </a:lnSpc>
                        <a:spcBef>
                          <a:spcPts val="0"/>
                        </a:spcBef>
                        <a:spcAft>
                          <a:spcPts val="1000"/>
                        </a:spcAft>
                      </a:pPr>
                      <a:r>
                        <a:rPr lang="fr-FR" sz="2400" dirty="0">
                          <a:effectLst/>
                        </a:rPr>
                        <a:t>Vérifier que la valeur fournie en paramètre est fausse</a:t>
                      </a:r>
                      <a:endParaRPr lang="fr-FR" sz="2400" dirty="0">
                        <a:effectLst/>
                        <a:latin typeface="Calibri"/>
                        <a:ea typeface="Calibri"/>
                        <a:cs typeface="Times New Roman"/>
                      </a:endParaRPr>
                    </a:p>
                  </a:txBody>
                  <a:tcPr marL="37767" marR="37767" marT="37767" marB="37767" anchor="ctr"/>
                </a:tc>
              </a:tr>
              <a:tr h="1028336">
                <a:tc>
                  <a:txBody>
                    <a:bodyPr/>
                    <a:lstStyle/>
                    <a:p>
                      <a:pPr marL="0" marR="0">
                        <a:lnSpc>
                          <a:spcPct val="115000"/>
                        </a:lnSpc>
                        <a:spcBef>
                          <a:spcPts val="0"/>
                        </a:spcBef>
                        <a:spcAft>
                          <a:spcPts val="1000"/>
                        </a:spcAft>
                      </a:pPr>
                      <a:r>
                        <a:rPr lang="en-US" sz="2400" dirty="0" err="1">
                          <a:effectLst/>
                        </a:rPr>
                        <a:t>assertNull</a:t>
                      </a:r>
                      <a:r>
                        <a:rPr lang="en-US" sz="2400" dirty="0">
                          <a:effectLst/>
                        </a:rPr>
                        <a:t>()</a:t>
                      </a:r>
                      <a:endParaRPr lang="fr-FR" sz="2400" dirty="0">
                        <a:effectLst/>
                        <a:latin typeface="Calibri"/>
                        <a:ea typeface="Calibri"/>
                        <a:cs typeface="Times New Roman"/>
                      </a:endParaRPr>
                    </a:p>
                  </a:txBody>
                  <a:tcPr marL="37767" marR="37767" marT="37767" marB="37767" anchor="ctr"/>
                </a:tc>
                <a:tc>
                  <a:txBody>
                    <a:bodyPr/>
                    <a:lstStyle/>
                    <a:p>
                      <a:pPr marL="0" marR="0">
                        <a:lnSpc>
                          <a:spcPct val="115000"/>
                        </a:lnSpc>
                        <a:spcBef>
                          <a:spcPts val="0"/>
                        </a:spcBef>
                        <a:spcAft>
                          <a:spcPts val="1000"/>
                        </a:spcAft>
                      </a:pPr>
                      <a:r>
                        <a:rPr lang="fr-FR" sz="2400" dirty="0">
                          <a:effectLst/>
                        </a:rPr>
                        <a:t>Vérifier que l'objet fourni en paramètre soit </a:t>
                      </a:r>
                      <a:r>
                        <a:rPr lang="fr-FR" sz="2400" dirty="0" err="1">
                          <a:effectLst/>
                        </a:rPr>
                        <a:t>null</a:t>
                      </a:r>
                      <a:endParaRPr lang="fr-FR" sz="2400" dirty="0">
                        <a:effectLst/>
                        <a:latin typeface="Calibri"/>
                        <a:ea typeface="Calibri"/>
                        <a:cs typeface="Times New Roman"/>
                      </a:endParaRPr>
                    </a:p>
                  </a:txBody>
                  <a:tcPr marL="37767" marR="37767" marT="37767" marB="37767" anchor="ctr"/>
                </a:tc>
              </a:tr>
              <a:tr h="1028336">
                <a:tc>
                  <a:txBody>
                    <a:bodyPr/>
                    <a:lstStyle/>
                    <a:p>
                      <a:pPr marL="0" marR="0">
                        <a:lnSpc>
                          <a:spcPct val="115000"/>
                        </a:lnSpc>
                        <a:spcBef>
                          <a:spcPts val="0"/>
                        </a:spcBef>
                        <a:spcAft>
                          <a:spcPts val="1000"/>
                        </a:spcAft>
                      </a:pPr>
                      <a:r>
                        <a:rPr lang="en-US" sz="2400" dirty="0" err="1">
                          <a:effectLst/>
                        </a:rPr>
                        <a:t>assertNotNull</a:t>
                      </a:r>
                      <a:r>
                        <a:rPr lang="en-US" sz="2400" dirty="0">
                          <a:effectLst/>
                        </a:rPr>
                        <a:t>()</a:t>
                      </a:r>
                      <a:endParaRPr lang="fr-FR" sz="2400" dirty="0">
                        <a:effectLst/>
                        <a:latin typeface="Calibri"/>
                        <a:ea typeface="Calibri"/>
                        <a:cs typeface="Times New Roman"/>
                      </a:endParaRPr>
                    </a:p>
                  </a:txBody>
                  <a:tcPr marL="37767" marR="37767" marT="37767" marB="37767" anchor="ctr"/>
                </a:tc>
                <a:tc>
                  <a:txBody>
                    <a:bodyPr/>
                    <a:lstStyle/>
                    <a:p>
                      <a:pPr marL="0" marR="0">
                        <a:lnSpc>
                          <a:spcPct val="115000"/>
                        </a:lnSpc>
                        <a:spcBef>
                          <a:spcPts val="0"/>
                        </a:spcBef>
                        <a:spcAft>
                          <a:spcPts val="1000"/>
                        </a:spcAft>
                      </a:pPr>
                      <a:r>
                        <a:rPr lang="fr-FR" sz="2400" dirty="0">
                          <a:effectLst/>
                        </a:rPr>
                        <a:t>Vérifier que l'objet fourni en paramètre ne soit pas </a:t>
                      </a:r>
                      <a:r>
                        <a:rPr lang="fr-FR" sz="2400" dirty="0" err="1">
                          <a:effectLst/>
                        </a:rPr>
                        <a:t>null</a:t>
                      </a:r>
                      <a:endParaRPr lang="fr-FR" sz="2400" dirty="0">
                        <a:effectLst/>
                        <a:latin typeface="Calibri"/>
                        <a:ea typeface="Calibri"/>
                        <a:cs typeface="Times New Roman"/>
                      </a:endParaRPr>
                    </a:p>
                  </a:txBody>
                  <a:tcPr marL="37767" marR="37767" marT="37767" marB="37767" anchor="ctr"/>
                </a:tc>
              </a:tr>
            </a:tbl>
          </a:graphicData>
        </a:graphic>
      </p:graphicFrame>
      <p:sp>
        <p:nvSpPr>
          <p:cNvPr id="5" name="Title 1"/>
          <p:cNvSpPr txBox="1">
            <a:spLocks/>
          </p:cNvSpPr>
          <p:nvPr/>
        </p:nvSpPr>
        <p:spPr>
          <a:xfrm>
            <a:off x="0" y="228600"/>
            <a:ext cx="9144000" cy="523220"/>
          </a:xfrm>
          <a:prstGeom prst="rect">
            <a:avLst/>
          </a:prstGeom>
          <a:noFill/>
        </p:spPr>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err="1" smtClean="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rPr>
              <a:t>Méthodes</a:t>
            </a:r>
            <a:r>
              <a:rPr lang="en-US" sz="2800" b="1" dirty="0" smtClean="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sz="2800" b="1" dirty="0" err="1" smtClean="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rPr>
              <a:t>héritées</a:t>
            </a:r>
            <a:r>
              <a:rPr lang="en-US" sz="2800" b="1" dirty="0" smtClean="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rPr>
              <a:t> de la </a:t>
            </a:r>
            <a:r>
              <a:rPr lang="en-US" sz="2800" b="1" dirty="0" err="1" smtClean="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rPr>
              <a:t>classe</a:t>
            </a:r>
            <a:r>
              <a:rPr lang="en-US" sz="2800" b="1" dirty="0" smtClean="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sz="2800" b="1" dirty="0" err="1" smtClean="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rPr>
              <a:t>junit.framework.Assert</a:t>
            </a:r>
            <a:endParaRPr lang="en-US" sz="2800" b="1" dirty="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1586097166"/>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93215333"/>
              </p:ext>
            </p:extLst>
          </p:nvPr>
        </p:nvGraphicFramePr>
        <p:xfrm>
          <a:off x="15240" y="711178"/>
          <a:ext cx="9004479" cy="5918223"/>
        </p:xfrm>
        <a:graphic>
          <a:graphicData uri="http://schemas.openxmlformats.org/drawingml/2006/table">
            <a:tbl>
              <a:tblPr firstRow="1" firstCol="1" bandRow="1">
                <a:tableStyleId>{5C22544A-7EE6-4342-B048-85BDC9FD1C3A}</a:tableStyleId>
              </a:tblPr>
              <a:tblGrid>
                <a:gridCol w="1753084"/>
                <a:gridCol w="7251395"/>
              </a:tblGrid>
              <a:tr h="587366">
                <a:tc>
                  <a:txBody>
                    <a:bodyPr/>
                    <a:lstStyle/>
                    <a:p>
                      <a:pPr marL="0" marR="0">
                        <a:lnSpc>
                          <a:spcPct val="115000"/>
                        </a:lnSpc>
                        <a:spcBef>
                          <a:spcPts val="0"/>
                        </a:spcBef>
                        <a:spcAft>
                          <a:spcPts val="1000"/>
                        </a:spcAft>
                      </a:pPr>
                      <a:r>
                        <a:rPr lang="en-US" sz="2400" dirty="0" err="1">
                          <a:effectLst/>
                        </a:rPr>
                        <a:t>Méthode</a:t>
                      </a:r>
                      <a:endParaRPr lang="fr-FR" sz="2400" dirty="0">
                        <a:effectLst/>
                        <a:latin typeface="Calibri"/>
                        <a:ea typeface="Calibri"/>
                        <a:cs typeface="Times New Roman"/>
                      </a:endParaRPr>
                    </a:p>
                  </a:txBody>
                  <a:tcPr marL="37767" marR="37767" marT="37767" marB="37767" anchor="ctr"/>
                </a:tc>
                <a:tc>
                  <a:txBody>
                    <a:bodyPr/>
                    <a:lstStyle/>
                    <a:p>
                      <a:pPr marL="0" marR="0">
                        <a:lnSpc>
                          <a:spcPct val="115000"/>
                        </a:lnSpc>
                        <a:spcBef>
                          <a:spcPts val="0"/>
                        </a:spcBef>
                        <a:spcAft>
                          <a:spcPts val="1000"/>
                        </a:spcAft>
                      </a:pPr>
                      <a:r>
                        <a:rPr lang="en-US" sz="2400" dirty="0" err="1">
                          <a:effectLst/>
                        </a:rPr>
                        <a:t>Rôle</a:t>
                      </a:r>
                      <a:endParaRPr lang="fr-FR" sz="2400" dirty="0">
                        <a:effectLst/>
                        <a:latin typeface="Calibri"/>
                        <a:ea typeface="Calibri"/>
                        <a:cs typeface="Times New Roman"/>
                      </a:endParaRPr>
                    </a:p>
                  </a:txBody>
                  <a:tcPr marL="37767" marR="37767" marT="37767" marB="37767" anchor="ctr"/>
                </a:tc>
              </a:tr>
              <a:tr h="2275908">
                <a:tc>
                  <a:txBody>
                    <a:bodyPr/>
                    <a:lstStyle/>
                    <a:p>
                      <a:pPr marL="0" marR="0">
                        <a:lnSpc>
                          <a:spcPct val="115000"/>
                        </a:lnSpc>
                        <a:spcBef>
                          <a:spcPts val="0"/>
                        </a:spcBef>
                        <a:spcAft>
                          <a:spcPts val="1000"/>
                        </a:spcAft>
                      </a:pPr>
                      <a:r>
                        <a:rPr lang="en-US" sz="2400" dirty="0" err="1">
                          <a:effectLst/>
                        </a:rPr>
                        <a:t>assertSame</a:t>
                      </a:r>
                      <a:r>
                        <a:rPr lang="en-US" sz="2400" dirty="0">
                          <a:effectLst/>
                        </a:rPr>
                        <a:t>()</a:t>
                      </a:r>
                      <a:endParaRPr lang="fr-FR" sz="2400" dirty="0">
                        <a:effectLst/>
                        <a:latin typeface="Calibri"/>
                        <a:ea typeface="Calibri"/>
                        <a:cs typeface="Times New Roman"/>
                      </a:endParaRPr>
                    </a:p>
                  </a:txBody>
                  <a:tcPr marL="37767" marR="37767" marT="37767" marB="37767" anchor="ctr"/>
                </a:tc>
                <a:tc>
                  <a:txBody>
                    <a:bodyPr/>
                    <a:lstStyle/>
                    <a:p>
                      <a:pPr marL="0" marR="0">
                        <a:lnSpc>
                          <a:spcPct val="115000"/>
                        </a:lnSpc>
                        <a:spcBef>
                          <a:spcPts val="0"/>
                        </a:spcBef>
                        <a:spcAft>
                          <a:spcPts val="1000"/>
                        </a:spcAft>
                      </a:pPr>
                      <a:r>
                        <a:rPr lang="fr-FR" sz="2200" dirty="0">
                          <a:effectLst/>
                        </a:rPr>
                        <a:t>Vérifier que les deux objets fournis en paramètre font référence à la même </a:t>
                      </a:r>
                      <a:r>
                        <a:rPr lang="fr-FR" sz="2200" dirty="0" smtClean="0">
                          <a:effectLst/>
                        </a:rPr>
                        <a:t>entité.</a:t>
                      </a:r>
                      <a:r>
                        <a:rPr lang="fr-FR" sz="2200" baseline="0" dirty="0" smtClean="0">
                          <a:effectLst/>
                        </a:rPr>
                        <a:t> </a:t>
                      </a:r>
                      <a:r>
                        <a:rPr lang="fr-FR" sz="2200" dirty="0" smtClean="0">
                          <a:effectLst/>
                        </a:rPr>
                        <a:t>Exemples </a:t>
                      </a:r>
                      <a:r>
                        <a:rPr lang="fr-FR" sz="2200" dirty="0">
                          <a:effectLst/>
                        </a:rPr>
                        <a:t>identiques </a:t>
                      </a:r>
                      <a:r>
                        <a:rPr lang="fr-FR" sz="2200" dirty="0" smtClean="0">
                          <a:effectLst/>
                        </a:rPr>
                        <a:t>:</a:t>
                      </a:r>
                    </a:p>
                    <a:p>
                      <a:pPr marL="0" marR="0">
                        <a:lnSpc>
                          <a:spcPct val="115000"/>
                        </a:lnSpc>
                        <a:spcBef>
                          <a:spcPts val="0"/>
                        </a:spcBef>
                        <a:spcAft>
                          <a:spcPts val="1000"/>
                        </a:spcAft>
                      </a:pPr>
                      <a:r>
                        <a:rPr lang="fr-FR" sz="2200" dirty="0" err="1" smtClean="0">
                          <a:effectLst/>
                        </a:rPr>
                        <a:t>assertSame</a:t>
                      </a:r>
                      <a:r>
                        <a:rPr lang="fr-FR" sz="2200" dirty="0">
                          <a:effectLst/>
                        </a:rPr>
                        <a:t>("Les deux objets sont identiques", obj1, obj2);</a:t>
                      </a:r>
                    </a:p>
                    <a:p>
                      <a:pPr marL="0" marR="0">
                        <a:lnSpc>
                          <a:spcPct val="115000"/>
                        </a:lnSpc>
                        <a:spcBef>
                          <a:spcPts val="0"/>
                        </a:spcBef>
                        <a:spcAft>
                          <a:spcPts val="1000"/>
                        </a:spcAft>
                      </a:pPr>
                      <a:r>
                        <a:rPr lang="fr-FR" sz="2200" dirty="0" err="1">
                          <a:effectLst/>
                        </a:rPr>
                        <a:t>assertTrue</a:t>
                      </a:r>
                      <a:r>
                        <a:rPr lang="fr-FR" sz="2200" dirty="0">
                          <a:effectLst/>
                        </a:rPr>
                        <a:t>("Les deux objets sont identiques ", obj1 == obj2);</a:t>
                      </a:r>
                      <a:endParaRPr lang="fr-FR" sz="2200" dirty="0">
                        <a:effectLst/>
                        <a:latin typeface="Calibri"/>
                        <a:ea typeface="Calibri"/>
                        <a:cs typeface="Times New Roman"/>
                      </a:endParaRPr>
                    </a:p>
                  </a:txBody>
                  <a:tcPr marL="37767" marR="37767" marT="37767" marB="37767" anchor="ctr"/>
                </a:tc>
              </a:tr>
              <a:tr h="1050091">
                <a:tc>
                  <a:txBody>
                    <a:bodyPr/>
                    <a:lstStyle/>
                    <a:p>
                      <a:pPr marL="0" marR="0">
                        <a:lnSpc>
                          <a:spcPct val="115000"/>
                        </a:lnSpc>
                        <a:spcBef>
                          <a:spcPts val="0"/>
                        </a:spcBef>
                        <a:spcAft>
                          <a:spcPts val="1000"/>
                        </a:spcAft>
                      </a:pPr>
                      <a:r>
                        <a:rPr lang="en-US" sz="2000" dirty="0" err="1">
                          <a:effectLst/>
                        </a:rPr>
                        <a:t>assertNotSame</a:t>
                      </a:r>
                      <a:r>
                        <a:rPr lang="en-US" sz="2000" dirty="0">
                          <a:effectLst/>
                        </a:rPr>
                        <a:t>()</a:t>
                      </a:r>
                      <a:endParaRPr lang="fr-FR" sz="2000" dirty="0">
                        <a:effectLst/>
                        <a:latin typeface="Calibri"/>
                        <a:ea typeface="Calibri"/>
                        <a:cs typeface="Times New Roman"/>
                      </a:endParaRPr>
                    </a:p>
                  </a:txBody>
                  <a:tcPr marL="37767" marR="37767" marT="37767" marB="37767" anchor="ctr"/>
                </a:tc>
                <a:tc>
                  <a:txBody>
                    <a:bodyPr/>
                    <a:lstStyle/>
                    <a:p>
                      <a:pPr marL="0" marR="0">
                        <a:lnSpc>
                          <a:spcPct val="115000"/>
                        </a:lnSpc>
                        <a:spcBef>
                          <a:spcPts val="0"/>
                        </a:spcBef>
                        <a:spcAft>
                          <a:spcPts val="1000"/>
                        </a:spcAft>
                      </a:pPr>
                      <a:r>
                        <a:rPr lang="fr-FR" sz="2400" dirty="0">
                          <a:effectLst/>
                        </a:rPr>
                        <a:t>Vérifier que les deux objets fournis en paramètre ne font pas référence à la même entité</a:t>
                      </a:r>
                      <a:endParaRPr lang="fr-FR" sz="2400" dirty="0">
                        <a:effectLst/>
                        <a:latin typeface="Calibri"/>
                        <a:ea typeface="Calibri"/>
                        <a:cs typeface="Times New Roman"/>
                      </a:endParaRPr>
                    </a:p>
                  </a:txBody>
                  <a:tcPr marL="37767" marR="37767" marT="37767" marB="37767" anchor="ctr"/>
                </a:tc>
              </a:tr>
              <a:tr h="645207">
                <a:tc>
                  <a:txBody>
                    <a:bodyPr/>
                    <a:lstStyle/>
                    <a:p>
                      <a:pPr marL="0" marR="0">
                        <a:lnSpc>
                          <a:spcPct val="115000"/>
                        </a:lnSpc>
                        <a:spcBef>
                          <a:spcPts val="0"/>
                        </a:spcBef>
                        <a:spcAft>
                          <a:spcPts val="1000"/>
                        </a:spcAft>
                      </a:pPr>
                      <a:r>
                        <a:rPr lang="en-US" sz="2400" dirty="0" err="1">
                          <a:effectLst/>
                        </a:rPr>
                        <a:t>assertTrue</a:t>
                      </a:r>
                      <a:r>
                        <a:rPr lang="en-US" sz="2400" dirty="0">
                          <a:effectLst/>
                        </a:rPr>
                        <a:t>()</a:t>
                      </a:r>
                      <a:endParaRPr lang="fr-FR" sz="2400" dirty="0">
                        <a:effectLst/>
                        <a:latin typeface="Calibri"/>
                        <a:ea typeface="Calibri"/>
                        <a:cs typeface="Times New Roman"/>
                      </a:endParaRPr>
                    </a:p>
                  </a:txBody>
                  <a:tcPr marL="37767" marR="37767" marT="37767" marB="37767" anchor="ctr"/>
                </a:tc>
                <a:tc>
                  <a:txBody>
                    <a:bodyPr/>
                    <a:lstStyle/>
                    <a:p>
                      <a:pPr marL="0" marR="0">
                        <a:lnSpc>
                          <a:spcPct val="115000"/>
                        </a:lnSpc>
                        <a:spcBef>
                          <a:spcPts val="0"/>
                        </a:spcBef>
                        <a:spcAft>
                          <a:spcPts val="1000"/>
                        </a:spcAft>
                      </a:pPr>
                      <a:r>
                        <a:rPr lang="fr-FR" sz="2400" dirty="0">
                          <a:effectLst/>
                        </a:rPr>
                        <a:t>Vérifier que la valeur fournie en paramètre est vraie</a:t>
                      </a:r>
                      <a:endParaRPr lang="fr-FR" sz="2400" dirty="0">
                        <a:effectLst/>
                        <a:latin typeface="Calibri"/>
                        <a:ea typeface="Calibri"/>
                        <a:cs typeface="Times New Roman"/>
                      </a:endParaRPr>
                    </a:p>
                  </a:txBody>
                  <a:tcPr marL="37767" marR="37767" marT="37767" marB="37767" anchor="ctr"/>
                </a:tc>
              </a:tr>
              <a:tr h="1359651">
                <a:tc>
                  <a:txBody>
                    <a:bodyPr/>
                    <a:lstStyle/>
                    <a:p>
                      <a:pPr algn="l" rtl="0" fontAlgn="t"/>
                      <a:r>
                        <a:rPr lang="fr-FR" sz="2000" b="1" i="0" dirty="0" err="1">
                          <a:effectLst/>
                          <a:latin typeface="+mn-lt"/>
                        </a:rPr>
                        <a:t>fail</a:t>
                      </a:r>
                      <a:r>
                        <a:rPr lang="fr-FR" sz="2000" b="1" i="0" dirty="0">
                          <a:effectLst/>
                          <a:latin typeface="+mn-lt"/>
                        </a:rPr>
                        <a:t>([message])</a:t>
                      </a:r>
                    </a:p>
                  </a:txBody>
                  <a:tcPr/>
                </a:tc>
                <a:tc>
                  <a:txBody>
                    <a:bodyPr/>
                    <a:lstStyle/>
                    <a:p>
                      <a:pPr algn="l" rtl="0" fontAlgn="t"/>
                      <a:r>
                        <a:rPr lang="fr-FR" sz="2400" b="0" i="0" dirty="0" smtClean="0">
                          <a:effectLst/>
                          <a:latin typeface="+mn-lt"/>
                        </a:rPr>
                        <a:t>Laissez la méthode échouer</a:t>
                      </a:r>
                      <a:r>
                        <a:rPr lang="fr-FR" sz="2400" b="0" i="0" dirty="0" smtClean="0">
                          <a:effectLst/>
                          <a:latin typeface="+mn-lt"/>
                        </a:rPr>
                        <a:t>.</a:t>
                      </a:r>
                    </a:p>
                    <a:p>
                      <a:pPr algn="l" rtl="0" fontAlgn="t"/>
                      <a:r>
                        <a:rPr lang="fr-FR" sz="2400" b="0" i="0" dirty="0" smtClean="0">
                          <a:effectLst/>
                          <a:latin typeface="+mn-lt"/>
                        </a:rPr>
                        <a:t>Le </a:t>
                      </a:r>
                      <a:r>
                        <a:rPr lang="fr-FR" sz="2400" b="0" i="0" dirty="0" smtClean="0">
                          <a:effectLst/>
                          <a:latin typeface="+mn-lt"/>
                        </a:rPr>
                        <a:t>paramètre de message est facultatif.</a:t>
                      </a:r>
                      <a:endParaRPr lang="en-US" sz="2400" b="0" i="0" dirty="0">
                        <a:effectLst/>
                        <a:latin typeface="inherit"/>
                      </a:endParaRPr>
                    </a:p>
                  </a:txBody>
                  <a:tcPr/>
                </a:tc>
              </a:tr>
            </a:tbl>
          </a:graphicData>
        </a:graphic>
      </p:graphicFrame>
      <p:sp>
        <p:nvSpPr>
          <p:cNvPr id="5" name="Title 1"/>
          <p:cNvSpPr txBox="1">
            <a:spLocks/>
          </p:cNvSpPr>
          <p:nvPr/>
        </p:nvSpPr>
        <p:spPr>
          <a:xfrm>
            <a:off x="0" y="0"/>
            <a:ext cx="9144000" cy="523220"/>
          </a:xfrm>
          <a:prstGeom prst="rect">
            <a:avLst/>
          </a:prstGeom>
          <a:noFill/>
        </p:spPr>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err="1" smtClean="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rPr>
              <a:t>Méthodes</a:t>
            </a:r>
            <a:r>
              <a:rPr lang="en-US" sz="2800" b="1" dirty="0" smtClean="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sz="2800" b="1" dirty="0" err="1" smtClean="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rPr>
              <a:t>héritées</a:t>
            </a:r>
            <a:r>
              <a:rPr lang="en-US" sz="2800" b="1" dirty="0" smtClean="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rPr>
              <a:t> de la </a:t>
            </a:r>
            <a:r>
              <a:rPr lang="en-US" sz="2800" b="1" dirty="0" err="1" smtClean="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rPr>
              <a:t>classe</a:t>
            </a:r>
            <a:r>
              <a:rPr lang="en-US" sz="2800" b="1" dirty="0" smtClean="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sz="2800" b="1" dirty="0" err="1" smtClean="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rPr>
              <a:t>junit.framework.Assert</a:t>
            </a:r>
            <a:endParaRPr lang="en-US" sz="2800" b="1" dirty="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3094622450"/>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01052195"/>
              </p:ext>
            </p:extLst>
          </p:nvPr>
        </p:nvGraphicFramePr>
        <p:xfrm>
          <a:off x="173182" y="771187"/>
          <a:ext cx="8818418" cy="5965679"/>
        </p:xfrm>
        <a:graphic>
          <a:graphicData uri="http://schemas.openxmlformats.org/drawingml/2006/table">
            <a:tbl>
              <a:tblPr firstRow="1" firstCol="1" bandRow="1">
                <a:tableStyleId>{5C22544A-7EE6-4342-B048-85BDC9FD1C3A}</a:tableStyleId>
              </a:tblPr>
              <a:tblGrid>
                <a:gridCol w="3055200"/>
                <a:gridCol w="5763218"/>
              </a:tblGrid>
              <a:tr h="605381">
                <a:tc>
                  <a:txBody>
                    <a:bodyPr/>
                    <a:lstStyle/>
                    <a:p>
                      <a:pPr marL="0" marR="0">
                        <a:lnSpc>
                          <a:spcPct val="115000"/>
                        </a:lnSpc>
                        <a:spcBef>
                          <a:spcPts val="0"/>
                        </a:spcBef>
                        <a:spcAft>
                          <a:spcPts val="0"/>
                        </a:spcAft>
                      </a:pPr>
                      <a:r>
                        <a:rPr lang="en-US" sz="2400" dirty="0">
                          <a:effectLst/>
                        </a:rPr>
                        <a:t>Annotation</a:t>
                      </a:r>
                      <a:endParaRPr lang="fr-FR" sz="24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2400" dirty="0">
                          <a:effectLst/>
                        </a:rPr>
                        <a:t>Description</a:t>
                      </a:r>
                      <a:endParaRPr lang="fr-FR" sz="2400" dirty="0">
                        <a:effectLst/>
                        <a:latin typeface="Calibri"/>
                        <a:ea typeface="Calibri"/>
                        <a:cs typeface="Times New Roman"/>
                      </a:endParaRPr>
                    </a:p>
                  </a:txBody>
                  <a:tcPr marL="9525" marR="9525" marT="9525" marB="9525" anchor="ctr"/>
                </a:tc>
              </a:tr>
              <a:tr h="1173456">
                <a:tc>
                  <a:txBody>
                    <a:bodyPr/>
                    <a:lstStyle/>
                    <a:p>
                      <a:pPr marL="0" marR="0">
                        <a:lnSpc>
                          <a:spcPct val="115000"/>
                        </a:lnSpc>
                        <a:spcBef>
                          <a:spcPts val="0"/>
                        </a:spcBef>
                        <a:spcAft>
                          <a:spcPts val="0"/>
                        </a:spcAft>
                      </a:pPr>
                      <a:r>
                        <a:rPr lang="en-US" sz="2400" dirty="0">
                          <a:effectLst/>
                        </a:rPr>
                        <a:t>@</a:t>
                      </a:r>
                      <a:r>
                        <a:rPr lang="en-US" sz="2400" dirty="0" smtClean="0">
                          <a:effectLst/>
                        </a:rPr>
                        <a:t>Test</a:t>
                      </a:r>
                    </a:p>
                    <a:p>
                      <a:pPr marL="0" marR="0">
                        <a:lnSpc>
                          <a:spcPct val="115000"/>
                        </a:lnSpc>
                        <a:spcBef>
                          <a:spcPts val="0"/>
                        </a:spcBef>
                        <a:spcAft>
                          <a:spcPts val="0"/>
                        </a:spcAft>
                      </a:pPr>
                      <a:r>
                        <a:rPr lang="en-US" sz="2400" dirty="0">
                          <a:effectLst/>
                        </a:rPr>
                        <a:t> public void method()</a:t>
                      </a:r>
                      <a:endParaRPr lang="fr-FR" sz="24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fr-FR" sz="2400" dirty="0">
                          <a:effectLst/>
                        </a:rPr>
                        <a:t>L'annotation TEST indique que la méthode public auquel il est attaché peut être exécuté comme un cas de test.</a:t>
                      </a:r>
                      <a:endParaRPr lang="fr-FR" sz="2400" dirty="0">
                        <a:effectLst/>
                        <a:latin typeface="Calibri"/>
                        <a:ea typeface="Calibri"/>
                        <a:cs typeface="Times New Roman"/>
                      </a:endParaRPr>
                    </a:p>
                  </a:txBody>
                  <a:tcPr marL="9525" marR="9525" marT="9525" marB="9525" anchor="ctr"/>
                </a:tc>
              </a:tr>
              <a:tr h="1750943">
                <a:tc>
                  <a:txBody>
                    <a:bodyPr/>
                    <a:lstStyle/>
                    <a:p>
                      <a:pPr marL="0" marR="0">
                        <a:lnSpc>
                          <a:spcPct val="115000"/>
                        </a:lnSpc>
                        <a:spcBef>
                          <a:spcPts val="0"/>
                        </a:spcBef>
                        <a:spcAft>
                          <a:spcPts val="0"/>
                        </a:spcAft>
                      </a:pPr>
                      <a:r>
                        <a:rPr lang="en-US" sz="2400" dirty="0">
                          <a:effectLst/>
                        </a:rPr>
                        <a:t>@Before </a:t>
                      </a:r>
                      <a:endParaRPr lang="en-US" sz="2400" dirty="0" smtClean="0">
                        <a:effectLst/>
                      </a:endParaRPr>
                    </a:p>
                    <a:p>
                      <a:pPr marL="0" marR="0">
                        <a:lnSpc>
                          <a:spcPct val="115000"/>
                        </a:lnSpc>
                        <a:spcBef>
                          <a:spcPts val="0"/>
                        </a:spcBef>
                        <a:spcAft>
                          <a:spcPts val="0"/>
                        </a:spcAft>
                      </a:pPr>
                      <a:r>
                        <a:rPr lang="en-US" sz="2400" dirty="0" smtClean="0">
                          <a:effectLst/>
                        </a:rPr>
                        <a:t>public </a:t>
                      </a:r>
                      <a:r>
                        <a:rPr lang="en-US" sz="2400" dirty="0">
                          <a:effectLst/>
                        </a:rPr>
                        <a:t>void method()</a:t>
                      </a:r>
                      <a:endParaRPr lang="fr-FR" sz="24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fr-FR" sz="2400" dirty="0">
                          <a:effectLst/>
                        </a:rPr>
                        <a:t>L'annotation BEFORE indique que cette méthode doit être exécutée avant chaque test dans la classe, de façon à exécuter certaines conditions préalables nécessaires pour le test.</a:t>
                      </a:r>
                      <a:endParaRPr lang="fr-FR" sz="2400" dirty="0">
                        <a:effectLst/>
                        <a:latin typeface="Calibri"/>
                        <a:ea typeface="Calibri"/>
                        <a:cs typeface="Times New Roman"/>
                      </a:endParaRPr>
                    </a:p>
                  </a:txBody>
                  <a:tcPr marL="9525" marR="9525" marT="9525" marB="9525" anchor="ctr"/>
                </a:tc>
              </a:tr>
              <a:tr h="2328433">
                <a:tc>
                  <a:txBody>
                    <a:bodyPr/>
                    <a:lstStyle/>
                    <a:p>
                      <a:pPr marL="0" marR="0">
                        <a:lnSpc>
                          <a:spcPct val="115000"/>
                        </a:lnSpc>
                        <a:spcBef>
                          <a:spcPts val="0"/>
                        </a:spcBef>
                        <a:spcAft>
                          <a:spcPts val="0"/>
                        </a:spcAft>
                      </a:pPr>
                      <a:r>
                        <a:rPr lang="en-US" sz="2400" dirty="0">
                          <a:effectLst/>
                        </a:rPr>
                        <a:t>@</a:t>
                      </a:r>
                      <a:r>
                        <a:rPr lang="en-US" sz="2400" dirty="0" err="1" smtClean="0">
                          <a:effectLst/>
                        </a:rPr>
                        <a:t>BeforeClass</a:t>
                      </a:r>
                      <a:r>
                        <a:rPr lang="en-US" sz="2400" dirty="0">
                          <a:effectLst/>
                        </a:rPr>
                        <a:t> </a:t>
                      </a:r>
                      <a:endParaRPr lang="en-US" sz="2400" dirty="0" smtClean="0">
                        <a:effectLst/>
                      </a:endParaRPr>
                    </a:p>
                    <a:p>
                      <a:pPr marL="0" marR="0">
                        <a:lnSpc>
                          <a:spcPct val="115000"/>
                        </a:lnSpc>
                        <a:spcBef>
                          <a:spcPts val="0"/>
                        </a:spcBef>
                        <a:spcAft>
                          <a:spcPts val="0"/>
                        </a:spcAft>
                      </a:pPr>
                      <a:r>
                        <a:rPr lang="en-US" sz="2400" dirty="0" smtClean="0">
                          <a:effectLst/>
                        </a:rPr>
                        <a:t>public </a:t>
                      </a:r>
                      <a:r>
                        <a:rPr lang="en-US" sz="2400" dirty="0">
                          <a:effectLst/>
                        </a:rPr>
                        <a:t>static void method()</a:t>
                      </a:r>
                      <a:endParaRPr lang="fr-FR" sz="24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fr-FR" sz="2400" dirty="0">
                          <a:effectLst/>
                        </a:rPr>
                        <a:t>L'annotation </a:t>
                      </a:r>
                      <a:r>
                        <a:rPr lang="fr-FR" sz="2400" dirty="0" err="1">
                          <a:effectLst/>
                        </a:rPr>
                        <a:t>BeforeClass</a:t>
                      </a:r>
                      <a:r>
                        <a:rPr lang="fr-FR" sz="2400" dirty="0">
                          <a:effectLst/>
                        </a:rPr>
                        <a:t> indique que la méthode statique à laquelle est attachée doit être exécutée une fois avant tous les tests de la </a:t>
                      </a:r>
                      <a:r>
                        <a:rPr lang="fr-FR" sz="2400" dirty="0" smtClean="0">
                          <a:effectLst/>
                        </a:rPr>
                        <a:t>classe.</a:t>
                      </a:r>
                      <a:endParaRPr lang="fr-FR" sz="2400" dirty="0">
                        <a:effectLst/>
                        <a:latin typeface="Calibri"/>
                        <a:ea typeface="Calibri"/>
                        <a:cs typeface="Times New Roman"/>
                      </a:endParaRPr>
                    </a:p>
                  </a:txBody>
                  <a:tcPr marL="9525" marR="9525" marT="9525" marB="9525" anchor="ctr"/>
                </a:tc>
              </a:tr>
            </a:tbl>
          </a:graphicData>
        </a:graphic>
      </p:graphicFrame>
      <p:sp>
        <p:nvSpPr>
          <p:cNvPr id="5" name="Title 1"/>
          <p:cNvSpPr txBox="1">
            <a:spLocks/>
          </p:cNvSpPr>
          <p:nvPr/>
        </p:nvSpPr>
        <p:spPr>
          <a:xfrm>
            <a:off x="457200" y="20392"/>
            <a:ext cx="8229600" cy="707886"/>
          </a:xfrm>
          <a:prstGeom prst="rect">
            <a:avLst/>
          </a:prstGeom>
          <a:noFill/>
        </p:spPr>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smtClean="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rPr>
              <a:t>Annotation</a:t>
            </a:r>
            <a:endParaRPr lang="en-US" sz="4000" b="1" dirty="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1247648409"/>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92889043"/>
              </p:ext>
            </p:extLst>
          </p:nvPr>
        </p:nvGraphicFramePr>
        <p:xfrm>
          <a:off x="173182" y="914400"/>
          <a:ext cx="8818418" cy="5638800"/>
        </p:xfrm>
        <a:graphic>
          <a:graphicData uri="http://schemas.openxmlformats.org/drawingml/2006/table">
            <a:tbl>
              <a:tblPr firstRow="1" firstCol="1" bandRow="1">
                <a:tableStyleId>{5C22544A-7EE6-4342-B048-85BDC9FD1C3A}</a:tableStyleId>
              </a:tblPr>
              <a:tblGrid>
                <a:gridCol w="3055200"/>
                <a:gridCol w="5763218"/>
              </a:tblGrid>
              <a:tr h="529600">
                <a:tc>
                  <a:txBody>
                    <a:bodyPr/>
                    <a:lstStyle/>
                    <a:p>
                      <a:pPr marL="0" marR="0">
                        <a:lnSpc>
                          <a:spcPct val="115000"/>
                        </a:lnSpc>
                        <a:spcBef>
                          <a:spcPts val="0"/>
                        </a:spcBef>
                        <a:spcAft>
                          <a:spcPts val="0"/>
                        </a:spcAft>
                      </a:pPr>
                      <a:r>
                        <a:rPr lang="en-US" sz="2400" dirty="0" smtClean="0">
                          <a:effectLst/>
                        </a:rPr>
                        <a:t>:</a:t>
                      </a:r>
                      <a:endParaRPr lang="fr-FR" sz="24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2400" dirty="0">
                          <a:effectLst/>
                        </a:rPr>
                        <a:t>Description</a:t>
                      </a:r>
                      <a:endParaRPr lang="fr-FR" sz="2400" dirty="0">
                        <a:effectLst/>
                        <a:latin typeface="Calibri"/>
                        <a:ea typeface="Calibri"/>
                        <a:cs typeface="Times New Roman"/>
                      </a:endParaRPr>
                    </a:p>
                  </a:txBody>
                  <a:tcPr marL="9525" marR="9525" marT="9525" marB="9525" anchor="ctr"/>
                </a:tc>
              </a:tr>
              <a:tr h="1350000">
                <a:tc>
                  <a:txBody>
                    <a:bodyPr/>
                    <a:lstStyle/>
                    <a:p>
                      <a:pPr marL="0" marR="0">
                        <a:lnSpc>
                          <a:spcPct val="115000"/>
                        </a:lnSpc>
                        <a:spcBef>
                          <a:spcPts val="0"/>
                        </a:spcBef>
                        <a:spcAft>
                          <a:spcPts val="0"/>
                        </a:spcAft>
                      </a:pPr>
                      <a:r>
                        <a:rPr lang="en-US" sz="2400" dirty="0">
                          <a:effectLst/>
                        </a:rPr>
                        <a:t>@</a:t>
                      </a:r>
                      <a:r>
                        <a:rPr lang="en-US" sz="2400" dirty="0" smtClean="0">
                          <a:effectLst/>
                        </a:rPr>
                        <a:t>After</a:t>
                      </a:r>
                    </a:p>
                    <a:p>
                      <a:pPr marL="0" marR="0">
                        <a:lnSpc>
                          <a:spcPct val="115000"/>
                        </a:lnSpc>
                        <a:spcBef>
                          <a:spcPts val="0"/>
                        </a:spcBef>
                        <a:spcAft>
                          <a:spcPts val="0"/>
                        </a:spcAft>
                      </a:pPr>
                      <a:r>
                        <a:rPr lang="en-US" sz="2400" dirty="0">
                          <a:effectLst/>
                        </a:rPr>
                        <a:t> public void method()</a:t>
                      </a:r>
                      <a:endParaRPr lang="fr-FR" sz="24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fr-FR" sz="2400" dirty="0">
                          <a:effectLst/>
                        </a:rPr>
                        <a:t>L'annotation </a:t>
                      </a:r>
                      <a:r>
                        <a:rPr lang="fr-FR" sz="2400" dirty="0" err="1">
                          <a:effectLst/>
                        </a:rPr>
                        <a:t>After</a:t>
                      </a:r>
                      <a:r>
                        <a:rPr lang="fr-FR" sz="2400" dirty="0">
                          <a:effectLst/>
                        </a:rPr>
                        <a:t> indique que cette méthode est exécuté après l'exécution de chaque </a:t>
                      </a:r>
                      <a:r>
                        <a:rPr lang="fr-FR" sz="2400" dirty="0" smtClean="0">
                          <a:effectLst/>
                        </a:rPr>
                        <a:t>test</a:t>
                      </a:r>
                      <a:endParaRPr lang="fr-FR" sz="2400" dirty="0">
                        <a:effectLst/>
                        <a:latin typeface="Calibri"/>
                        <a:ea typeface="Calibri"/>
                        <a:cs typeface="Times New Roman"/>
                      </a:endParaRPr>
                    </a:p>
                  </a:txBody>
                  <a:tcPr marL="9525" marR="9525" marT="9525" marB="9525" anchor="ctr"/>
                </a:tc>
              </a:tr>
              <a:tr h="1518138">
                <a:tc>
                  <a:txBody>
                    <a:bodyPr/>
                    <a:lstStyle/>
                    <a:p>
                      <a:pPr marL="0" marR="0">
                        <a:lnSpc>
                          <a:spcPct val="115000"/>
                        </a:lnSpc>
                        <a:spcBef>
                          <a:spcPts val="0"/>
                        </a:spcBef>
                        <a:spcAft>
                          <a:spcPts val="0"/>
                        </a:spcAft>
                      </a:pPr>
                      <a:r>
                        <a:rPr lang="en-US" sz="2000" dirty="0">
                          <a:effectLst/>
                        </a:rPr>
                        <a:t>@</a:t>
                      </a:r>
                      <a:r>
                        <a:rPr lang="en-US" sz="2000" dirty="0" err="1">
                          <a:effectLst/>
                        </a:rPr>
                        <a:t>AfterClass</a:t>
                      </a:r>
                      <a:r>
                        <a:rPr lang="en-US" sz="2000" dirty="0">
                          <a:effectLst/>
                        </a:rPr>
                        <a:t> </a:t>
                      </a:r>
                      <a:endParaRPr lang="en-US" sz="2000" dirty="0" smtClean="0">
                        <a:effectLst/>
                      </a:endParaRPr>
                    </a:p>
                    <a:p>
                      <a:pPr marL="0" marR="0">
                        <a:lnSpc>
                          <a:spcPct val="115000"/>
                        </a:lnSpc>
                        <a:spcBef>
                          <a:spcPts val="0"/>
                        </a:spcBef>
                        <a:spcAft>
                          <a:spcPts val="0"/>
                        </a:spcAft>
                      </a:pPr>
                      <a:r>
                        <a:rPr lang="en-US" sz="2000" dirty="0" smtClean="0">
                          <a:effectLst/>
                        </a:rPr>
                        <a:t>public </a:t>
                      </a:r>
                      <a:r>
                        <a:rPr lang="en-US" sz="2000" dirty="0">
                          <a:effectLst/>
                        </a:rPr>
                        <a:t>static void method()</a:t>
                      </a:r>
                      <a:endParaRPr lang="fr-FR" sz="20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fr-FR" sz="2400" dirty="0">
                          <a:effectLst/>
                        </a:rPr>
                        <a:t>L'annotation </a:t>
                      </a:r>
                      <a:r>
                        <a:rPr lang="fr-FR" sz="2400" dirty="0" err="1">
                          <a:effectLst/>
                        </a:rPr>
                        <a:t>AfterClass</a:t>
                      </a:r>
                      <a:r>
                        <a:rPr lang="fr-FR" sz="2400" dirty="0">
                          <a:effectLst/>
                        </a:rPr>
                        <a:t> peut être utilisé lorsqu'une méthode doit être exécutée après l'exécution de tous les tests dans une classe.</a:t>
                      </a:r>
                      <a:endParaRPr lang="fr-FR" sz="2400" dirty="0">
                        <a:effectLst/>
                        <a:latin typeface="Calibri"/>
                        <a:ea typeface="Calibri"/>
                        <a:cs typeface="Times New Roman"/>
                      </a:endParaRPr>
                    </a:p>
                  </a:txBody>
                  <a:tcPr marL="9525" marR="9525" marT="9525" marB="9525" anchor="ctr"/>
                </a:tc>
              </a:tr>
              <a:tr h="2241062">
                <a:tc>
                  <a:txBody>
                    <a:bodyPr/>
                    <a:lstStyle/>
                    <a:p>
                      <a:pPr marL="0" marR="0">
                        <a:lnSpc>
                          <a:spcPct val="115000"/>
                        </a:lnSpc>
                        <a:spcBef>
                          <a:spcPts val="0"/>
                        </a:spcBef>
                        <a:spcAft>
                          <a:spcPts val="0"/>
                        </a:spcAft>
                      </a:pPr>
                      <a:r>
                        <a:rPr lang="en-US" sz="2400" dirty="0">
                          <a:effectLst/>
                        </a:rPr>
                        <a:t>@Ignore </a:t>
                      </a:r>
                      <a:endParaRPr lang="en-US" sz="2400" dirty="0" smtClean="0">
                        <a:effectLst/>
                      </a:endParaRPr>
                    </a:p>
                    <a:p>
                      <a:pPr marL="0" marR="0">
                        <a:lnSpc>
                          <a:spcPct val="115000"/>
                        </a:lnSpc>
                        <a:spcBef>
                          <a:spcPts val="0"/>
                        </a:spcBef>
                        <a:spcAft>
                          <a:spcPts val="0"/>
                        </a:spcAft>
                      </a:pPr>
                      <a:r>
                        <a:rPr lang="en-US" sz="2400" dirty="0" smtClean="0">
                          <a:effectLst/>
                        </a:rPr>
                        <a:t>public </a:t>
                      </a:r>
                      <a:r>
                        <a:rPr lang="en-US" sz="2400" dirty="0">
                          <a:effectLst/>
                        </a:rPr>
                        <a:t>static void method()</a:t>
                      </a:r>
                      <a:endParaRPr lang="fr-FR" sz="24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fr-FR" sz="2400" dirty="0">
                          <a:effectLst/>
                        </a:rPr>
                        <a:t>L'annotation Ignorer peut être utilisé lorsque vous souhaitez désactiver temporairement l'exécution d'un test spécifique. </a:t>
                      </a:r>
                      <a:endParaRPr lang="fr-FR" sz="2400" dirty="0">
                        <a:effectLst/>
                        <a:latin typeface="Calibri"/>
                        <a:ea typeface="Calibri"/>
                        <a:cs typeface="Times New Roman"/>
                      </a:endParaRPr>
                    </a:p>
                  </a:txBody>
                  <a:tcPr marL="9525" marR="9525" marT="9525" marB="9525" anchor="ctr"/>
                </a:tc>
              </a:tr>
            </a:tbl>
          </a:graphicData>
        </a:graphic>
      </p:graphicFrame>
      <p:sp>
        <p:nvSpPr>
          <p:cNvPr id="5" name="Title 1"/>
          <p:cNvSpPr txBox="1">
            <a:spLocks/>
          </p:cNvSpPr>
          <p:nvPr/>
        </p:nvSpPr>
        <p:spPr>
          <a:xfrm>
            <a:off x="457200" y="76200"/>
            <a:ext cx="8229600" cy="707886"/>
          </a:xfrm>
          <a:prstGeom prst="rect">
            <a:avLst/>
          </a:prstGeom>
          <a:noFill/>
        </p:spPr>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smtClean="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rPr>
              <a:t>Annotation</a:t>
            </a:r>
            <a:endParaRPr lang="en-US" sz="4000" b="1" dirty="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3146955910"/>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971743569"/>
              </p:ext>
            </p:extLst>
          </p:nvPr>
        </p:nvGraphicFramePr>
        <p:xfrm>
          <a:off x="173182" y="838200"/>
          <a:ext cx="8818418" cy="5867400"/>
        </p:xfrm>
        <a:graphic>
          <a:graphicData uri="http://schemas.openxmlformats.org/drawingml/2006/table">
            <a:tbl>
              <a:tblPr firstRow="1" firstCol="1" bandRow="1">
                <a:tableStyleId>{5C22544A-7EE6-4342-B048-85BDC9FD1C3A}</a:tableStyleId>
              </a:tblPr>
              <a:tblGrid>
                <a:gridCol w="3179618"/>
                <a:gridCol w="5638800"/>
              </a:tblGrid>
              <a:tr h="711487">
                <a:tc>
                  <a:txBody>
                    <a:bodyPr/>
                    <a:lstStyle/>
                    <a:p>
                      <a:pPr marL="0" marR="0">
                        <a:lnSpc>
                          <a:spcPct val="115000"/>
                        </a:lnSpc>
                        <a:spcBef>
                          <a:spcPts val="0"/>
                        </a:spcBef>
                        <a:spcAft>
                          <a:spcPts val="0"/>
                        </a:spcAft>
                      </a:pPr>
                      <a:r>
                        <a:rPr lang="en-US" sz="2400" dirty="0" err="1" smtClean="0">
                          <a:effectLst/>
                        </a:rPr>
                        <a:t>Méthode</a:t>
                      </a:r>
                      <a:endParaRPr lang="fr-FR" sz="24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2400" dirty="0">
                          <a:effectLst/>
                        </a:rPr>
                        <a:t>Description</a:t>
                      </a:r>
                      <a:endParaRPr lang="fr-FR" sz="2400" dirty="0">
                        <a:effectLst/>
                        <a:latin typeface="Calibri"/>
                        <a:ea typeface="Calibri"/>
                        <a:cs typeface="Times New Roman"/>
                      </a:endParaRPr>
                    </a:p>
                  </a:txBody>
                  <a:tcPr marL="9525" marR="9525" marT="9525" marB="9525" anchor="ctr"/>
                </a:tc>
              </a:tr>
              <a:tr h="1379128">
                <a:tc>
                  <a:txBody>
                    <a:bodyPr/>
                    <a:lstStyle/>
                    <a:p>
                      <a:pPr marL="0" marR="0">
                        <a:lnSpc>
                          <a:spcPct val="115000"/>
                        </a:lnSpc>
                        <a:spcBef>
                          <a:spcPts val="0"/>
                        </a:spcBef>
                        <a:spcAft>
                          <a:spcPts val="0"/>
                        </a:spcAft>
                      </a:pPr>
                      <a:r>
                        <a:rPr lang="en-US" sz="2400" dirty="0" err="1" smtClean="0">
                          <a:effectLst/>
                          <a:latin typeface="Calibri"/>
                          <a:ea typeface="Calibri"/>
                          <a:cs typeface="Times New Roman"/>
                        </a:rPr>
                        <a:t>Int</a:t>
                      </a:r>
                      <a:r>
                        <a:rPr lang="en-US" sz="2400" baseline="0" dirty="0" smtClean="0">
                          <a:effectLst/>
                          <a:latin typeface="Calibri"/>
                          <a:ea typeface="Calibri"/>
                          <a:cs typeface="Times New Roman"/>
                        </a:rPr>
                        <a:t> </a:t>
                      </a:r>
                      <a:r>
                        <a:rPr lang="en-US" sz="2400" baseline="0" dirty="0" err="1" smtClean="0">
                          <a:effectLst/>
                          <a:latin typeface="Calibri"/>
                          <a:ea typeface="Calibri"/>
                          <a:cs typeface="Times New Roman"/>
                        </a:rPr>
                        <a:t>countTestCases</a:t>
                      </a:r>
                      <a:r>
                        <a:rPr lang="en-US" sz="2400" baseline="0" dirty="0" smtClean="0">
                          <a:effectLst/>
                          <a:latin typeface="Calibri"/>
                          <a:ea typeface="Calibri"/>
                          <a:cs typeface="Times New Roman"/>
                        </a:rPr>
                        <a:t>()</a:t>
                      </a:r>
                      <a:endParaRPr lang="fr-FR" sz="24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fr-FR" sz="2400" dirty="0" smtClean="0"/>
                        <a:t>Compte le nombre de cas de test exécutés par exécution (résultat </a:t>
                      </a:r>
                      <a:r>
                        <a:rPr lang="fr-FR" sz="2400" dirty="0" err="1" smtClean="0"/>
                        <a:t>TestResult</a:t>
                      </a:r>
                      <a:r>
                        <a:rPr lang="fr-FR" sz="2400" dirty="0" smtClean="0"/>
                        <a:t>).</a:t>
                      </a:r>
                      <a:endParaRPr lang="fr-FR" sz="2400" dirty="0">
                        <a:effectLst/>
                        <a:latin typeface="Calibri"/>
                        <a:ea typeface="Calibri"/>
                        <a:cs typeface="Times New Roman"/>
                      </a:endParaRPr>
                    </a:p>
                  </a:txBody>
                  <a:tcPr marL="9525" marR="9525" marT="9525" marB="9525" anchor="ctr"/>
                </a:tc>
              </a:tr>
              <a:tr h="1146275">
                <a:tc>
                  <a:txBody>
                    <a:bodyPr/>
                    <a:lstStyle/>
                    <a:p>
                      <a:pPr marL="0" marR="0">
                        <a:lnSpc>
                          <a:spcPct val="115000"/>
                        </a:lnSpc>
                        <a:spcBef>
                          <a:spcPts val="0"/>
                        </a:spcBef>
                        <a:spcAft>
                          <a:spcPts val="0"/>
                        </a:spcAft>
                      </a:pPr>
                      <a:r>
                        <a:rPr lang="fr-FR" sz="2400" b="1" i="0" kern="1200" dirty="0" err="1" smtClean="0">
                          <a:solidFill>
                            <a:schemeClr val="lt1"/>
                          </a:solidFill>
                          <a:effectLst/>
                          <a:latin typeface="+mj-lt"/>
                          <a:ea typeface="+mn-ea"/>
                          <a:cs typeface="+mn-cs"/>
                        </a:rPr>
                        <a:t>protected</a:t>
                      </a:r>
                      <a:r>
                        <a:rPr lang="fr-FR" sz="2400" b="1" i="0" kern="1200" dirty="0" smtClean="0">
                          <a:solidFill>
                            <a:schemeClr val="lt1"/>
                          </a:solidFill>
                          <a:effectLst/>
                          <a:latin typeface="+mj-lt"/>
                          <a:ea typeface="+mn-ea"/>
                          <a:cs typeface="+mn-cs"/>
                        </a:rPr>
                        <a:t>  </a:t>
                      </a:r>
                      <a:r>
                        <a:rPr lang="fr-FR" sz="2400" b="1" i="0" kern="1200" dirty="0" err="1" smtClean="0">
                          <a:solidFill>
                            <a:schemeClr val="lt1"/>
                          </a:solidFill>
                          <a:effectLst/>
                          <a:latin typeface="+mj-lt"/>
                          <a:ea typeface="+mn-ea"/>
                          <a:cs typeface="+mn-cs"/>
                        </a:rPr>
                        <a:t>createResult</a:t>
                      </a:r>
                      <a:r>
                        <a:rPr lang="fr-FR" sz="2400" b="1" i="0" kern="1200" dirty="0" smtClean="0">
                          <a:solidFill>
                            <a:schemeClr val="lt1"/>
                          </a:solidFill>
                          <a:effectLst/>
                          <a:latin typeface="+mj-lt"/>
                          <a:ea typeface="+mn-ea"/>
                          <a:cs typeface="+mn-cs"/>
                        </a:rPr>
                        <a:t>()</a:t>
                      </a:r>
                      <a:endParaRPr lang="fr-FR" sz="2400" b="1" dirty="0">
                        <a:effectLst/>
                        <a:latin typeface="+mj-lt"/>
                        <a:ea typeface="Calibri"/>
                        <a:cs typeface="Times New Roman"/>
                      </a:endParaRPr>
                    </a:p>
                  </a:txBody>
                  <a:tcPr marL="9525" marR="9525" marT="9525" marB="9525" anchor="ctr"/>
                </a:tc>
                <a:tc>
                  <a:txBody>
                    <a:bodyPr/>
                    <a:lstStyle/>
                    <a:p>
                      <a:r>
                        <a:rPr lang="fr-FR" sz="2400" b="0" i="0" kern="1200" dirty="0" smtClean="0">
                          <a:solidFill>
                            <a:schemeClr val="dk1"/>
                          </a:solidFill>
                          <a:effectLst/>
                          <a:latin typeface="+mn-lt"/>
                          <a:ea typeface="+mn-ea"/>
                          <a:cs typeface="+mn-cs"/>
                        </a:rPr>
                        <a:t>Crée un objet </a:t>
                      </a:r>
                      <a:r>
                        <a:rPr lang="fr-FR" sz="2400" b="0" i="0" kern="1200" dirty="0" err="1" smtClean="0">
                          <a:solidFill>
                            <a:schemeClr val="dk1"/>
                          </a:solidFill>
                          <a:effectLst/>
                          <a:latin typeface="+mn-lt"/>
                          <a:ea typeface="+mn-ea"/>
                          <a:cs typeface="+mn-cs"/>
                        </a:rPr>
                        <a:t>TestResult</a:t>
                      </a:r>
                      <a:r>
                        <a:rPr lang="fr-FR" sz="2400" b="0" i="0" kern="1200" dirty="0" smtClean="0">
                          <a:solidFill>
                            <a:schemeClr val="dk1"/>
                          </a:solidFill>
                          <a:effectLst/>
                          <a:latin typeface="+mn-lt"/>
                          <a:ea typeface="+mn-ea"/>
                          <a:cs typeface="+mn-cs"/>
                        </a:rPr>
                        <a:t> par défaut</a:t>
                      </a:r>
                    </a:p>
                  </a:txBody>
                  <a:tcPr marL="9525" marR="9525" marT="9525" marB="9525" anchor="ctr"/>
                </a:tc>
              </a:tr>
              <a:tr h="1086240">
                <a:tc>
                  <a:txBody>
                    <a:bodyPr/>
                    <a:lstStyle/>
                    <a:p>
                      <a:pPr marL="0" marR="0">
                        <a:lnSpc>
                          <a:spcPct val="115000"/>
                        </a:lnSpc>
                        <a:spcBef>
                          <a:spcPts val="0"/>
                        </a:spcBef>
                        <a:spcAft>
                          <a:spcPts val="0"/>
                        </a:spcAft>
                      </a:pPr>
                      <a:r>
                        <a:rPr lang="en-US" sz="2400" dirty="0" err="1" smtClean="0">
                          <a:effectLst/>
                          <a:latin typeface="Calibri"/>
                          <a:ea typeface="Calibri"/>
                          <a:cs typeface="Times New Roman"/>
                        </a:rPr>
                        <a:t>getName</a:t>
                      </a:r>
                      <a:r>
                        <a:rPr lang="en-US" sz="2400" dirty="0" smtClean="0">
                          <a:effectLst/>
                          <a:latin typeface="Calibri"/>
                          <a:ea typeface="Calibri"/>
                          <a:cs typeface="Times New Roman"/>
                        </a:rPr>
                        <a:t>()</a:t>
                      </a:r>
                      <a:endParaRPr lang="fr-FR" sz="24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fr-FR" sz="2400" dirty="0" smtClean="0"/>
                        <a:t>Obtient le nom d'un </a:t>
                      </a:r>
                      <a:r>
                        <a:rPr lang="fr-FR" sz="2400" dirty="0" err="1" smtClean="0"/>
                        <a:t>TestCase</a:t>
                      </a:r>
                      <a:endParaRPr lang="fr-FR" sz="2400" dirty="0">
                        <a:effectLst/>
                        <a:latin typeface="Calibri"/>
                        <a:ea typeface="Calibri"/>
                        <a:cs typeface="Times New Roman"/>
                      </a:endParaRPr>
                    </a:p>
                  </a:txBody>
                  <a:tcPr marL="9525" marR="9525" marT="9525" marB="9525" anchor="ctr"/>
                </a:tc>
              </a:tr>
              <a:tr h="1544270">
                <a:tc>
                  <a:txBody>
                    <a:bodyPr/>
                    <a:lstStyle/>
                    <a:p>
                      <a:pPr marL="0" marR="0">
                        <a:lnSpc>
                          <a:spcPct val="115000"/>
                        </a:lnSpc>
                        <a:spcBef>
                          <a:spcPts val="0"/>
                        </a:spcBef>
                        <a:spcAft>
                          <a:spcPts val="0"/>
                        </a:spcAft>
                      </a:pPr>
                      <a:r>
                        <a:rPr lang="en-US" sz="2400" dirty="0" smtClean="0">
                          <a:effectLst/>
                          <a:latin typeface="+mn-lt"/>
                          <a:ea typeface="+mn-ea"/>
                          <a:cs typeface="+mn-cs"/>
                        </a:rPr>
                        <a:t>Run()</a:t>
                      </a:r>
                      <a:endParaRPr lang="fr-FR" sz="24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fr-FR" sz="2400" b="0" i="0" kern="1200" dirty="0" smtClean="0">
                          <a:solidFill>
                            <a:schemeClr val="dk1"/>
                          </a:solidFill>
                          <a:effectLst/>
                          <a:latin typeface="+mn-lt"/>
                          <a:ea typeface="+mn-ea"/>
                          <a:cs typeface="+mn-cs"/>
                        </a:rPr>
                        <a:t>Une méthode pratique pour exécuter ce test, en collectant les résultats avec un objet </a:t>
                      </a:r>
                      <a:r>
                        <a:rPr lang="fr-FR" sz="2400" b="0" i="0" kern="1200" dirty="0" err="1" smtClean="0">
                          <a:solidFill>
                            <a:schemeClr val="dk1"/>
                          </a:solidFill>
                          <a:effectLst/>
                          <a:latin typeface="+mn-lt"/>
                          <a:ea typeface="+mn-ea"/>
                          <a:cs typeface="+mn-cs"/>
                        </a:rPr>
                        <a:t>TestResult</a:t>
                      </a:r>
                      <a:r>
                        <a:rPr lang="fr-FR" sz="2400" b="0" i="0" kern="1200" dirty="0" smtClean="0">
                          <a:solidFill>
                            <a:schemeClr val="dk1"/>
                          </a:solidFill>
                          <a:effectLst/>
                          <a:latin typeface="+mn-lt"/>
                          <a:ea typeface="+mn-ea"/>
                          <a:cs typeface="+mn-cs"/>
                        </a:rPr>
                        <a:t> par défaut.</a:t>
                      </a:r>
                      <a:endParaRPr lang="fr-FR" sz="2400" dirty="0">
                        <a:effectLst/>
                        <a:latin typeface="Calibri"/>
                        <a:ea typeface="Calibri"/>
                        <a:cs typeface="Times New Roman"/>
                      </a:endParaRPr>
                    </a:p>
                  </a:txBody>
                  <a:tcPr marL="9525" marR="9525" marT="9525" marB="9525" anchor="ctr"/>
                </a:tc>
              </a:tr>
            </a:tbl>
          </a:graphicData>
        </a:graphic>
      </p:graphicFrame>
      <p:sp>
        <p:nvSpPr>
          <p:cNvPr id="6" name="Title 1"/>
          <p:cNvSpPr txBox="1">
            <a:spLocks/>
          </p:cNvSpPr>
          <p:nvPr/>
        </p:nvSpPr>
        <p:spPr>
          <a:xfrm>
            <a:off x="381000" y="48491"/>
            <a:ext cx="8229600" cy="707886"/>
          </a:xfrm>
          <a:prstGeom prst="rect">
            <a:avLst/>
          </a:prstGeom>
          <a:noFill/>
        </p:spPr>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smtClean="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rPr>
              <a:t>Résumés des </a:t>
            </a:r>
            <a:r>
              <a:rPr lang="en-US" sz="4000" b="1" dirty="0" err="1" smtClean="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rPr>
              <a:t>méthodes</a:t>
            </a:r>
            <a:r>
              <a:rPr lang="en-US" sz="4000" b="1" dirty="0" smtClean="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rPr>
              <a:t> </a:t>
            </a:r>
            <a:endParaRPr lang="en-US" sz="4000" b="1" dirty="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2039351593"/>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29801907"/>
              </p:ext>
            </p:extLst>
          </p:nvPr>
        </p:nvGraphicFramePr>
        <p:xfrm>
          <a:off x="173182" y="838200"/>
          <a:ext cx="8818418" cy="5867401"/>
        </p:xfrm>
        <a:graphic>
          <a:graphicData uri="http://schemas.openxmlformats.org/drawingml/2006/table">
            <a:tbl>
              <a:tblPr firstRow="1" firstCol="1" bandRow="1">
                <a:tableStyleId>{5C22544A-7EE6-4342-B048-85BDC9FD1C3A}</a:tableStyleId>
              </a:tblPr>
              <a:tblGrid>
                <a:gridCol w="3055200"/>
                <a:gridCol w="5763218"/>
              </a:tblGrid>
              <a:tr h="893187">
                <a:tc>
                  <a:txBody>
                    <a:bodyPr/>
                    <a:lstStyle/>
                    <a:p>
                      <a:pPr marL="0" marR="0">
                        <a:lnSpc>
                          <a:spcPct val="115000"/>
                        </a:lnSpc>
                        <a:spcBef>
                          <a:spcPts val="0"/>
                        </a:spcBef>
                        <a:spcAft>
                          <a:spcPts val="0"/>
                        </a:spcAft>
                      </a:pPr>
                      <a:r>
                        <a:rPr lang="en-US" sz="2400" dirty="0" err="1" smtClean="0">
                          <a:effectLst/>
                        </a:rPr>
                        <a:t>Méthode</a:t>
                      </a:r>
                      <a:endParaRPr lang="fr-FR" sz="24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2400" dirty="0">
                          <a:effectLst/>
                        </a:rPr>
                        <a:t>Description</a:t>
                      </a:r>
                      <a:endParaRPr lang="fr-FR" sz="2400" dirty="0">
                        <a:effectLst/>
                        <a:latin typeface="Calibri"/>
                        <a:ea typeface="Calibri"/>
                        <a:cs typeface="Times New Roman"/>
                      </a:endParaRPr>
                    </a:p>
                  </a:txBody>
                  <a:tcPr marL="9525" marR="9525" marT="9525" marB="9525" anchor="ctr"/>
                </a:tc>
              </a:tr>
              <a:tr h="1731331">
                <a:tc>
                  <a:txBody>
                    <a:bodyPr/>
                    <a:lstStyle/>
                    <a:p>
                      <a:pPr marL="0" marR="0">
                        <a:lnSpc>
                          <a:spcPct val="115000"/>
                        </a:lnSpc>
                        <a:spcBef>
                          <a:spcPts val="0"/>
                        </a:spcBef>
                        <a:spcAft>
                          <a:spcPts val="0"/>
                        </a:spcAft>
                      </a:pPr>
                      <a:r>
                        <a:rPr lang="en-US" sz="2400" dirty="0" smtClean="0">
                          <a:effectLst/>
                          <a:latin typeface="Calibri"/>
                          <a:ea typeface="Calibri"/>
                          <a:cs typeface="Times New Roman"/>
                        </a:rPr>
                        <a:t>Void</a:t>
                      </a:r>
                      <a:r>
                        <a:rPr lang="en-US" sz="2400" baseline="0" dirty="0" smtClean="0">
                          <a:effectLst/>
                          <a:latin typeface="Calibri"/>
                          <a:ea typeface="Calibri"/>
                          <a:cs typeface="Times New Roman"/>
                        </a:rPr>
                        <a:t> run(</a:t>
                      </a:r>
                      <a:r>
                        <a:rPr lang="en-US" sz="2400" baseline="0" dirty="0" err="1" smtClean="0">
                          <a:effectLst/>
                          <a:latin typeface="Calibri"/>
                          <a:ea typeface="Calibri"/>
                          <a:cs typeface="Times New Roman"/>
                        </a:rPr>
                        <a:t>TestResult</a:t>
                      </a:r>
                      <a:r>
                        <a:rPr lang="en-US" sz="2400" baseline="0" dirty="0" smtClean="0">
                          <a:effectLst/>
                          <a:latin typeface="Calibri"/>
                          <a:ea typeface="Calibri"/>
                          <a:cs typeface="Times New Roman"/>
                        </a:rPr>
                        <a:t> result)</a:t>
                      </a:r>
                      <a:endParaRPr lang="fr-FR" sz="24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fr-FR" sz="2400" dirty="0" smtClean="0"/>
                        <a:t>Exécute le test case et collecte les résultats dans </a:t>
                      </a:r>
                      <a:r>
                        <a:rPr lang="fr-FR" sz="2400" dirty="0" err="1" smtClean="0"/>
                        <a:t>TestResult</a:t>
                      </a:r>
                      <a:r>
                        <a:rPr lang="fr-FR" sz="2400" dirty="0" smtClean="0"/>
                        <a:t>.</a:t>
                      </a:r>
                      <a:endParaRPr lang="fr-FR" sz="2400" dirty="0">
                        <a:effectLst/>
                        <a:latin typeface="Calibri"/>
                        <a:ea typeface="Calibri"/>
                        <a:cs typeface="Times New Roman"/>
                      </a:endParaRPr>
                    </a:p>
                  </a:txBody>
                  <a:tcPr marL="9525" marR="9525" marT="9525" marB="9525" anchor="ctr"/>
                </a:tc>
              </a:tr>
              <a:tr h="1513330">
                <a:tc>
                  <a:txBody>
                    <a:bodyPr/>
                    <a:lstStyle/>
                    <a:p>
                      <a:pPr marL="0" marR="0">
                        <a:lnSpc>
                          <a:spcPct val="115000"/>
                        </a:lnSpc>
                        <a:spcBef>
                          <a:spcPts val="0"/>
                        </a:spcBef>
                        <a:spcAft>
                          <a:spcPts val="0"/>
                        </a:spcAft>
                      </a:pPr>
                      <a:r>
                        <a:rPr lang="en-US" sz="2400" dirty="0" smtClean="0">
                          <a:effectLst/>
                          <a:latin typeface="Calibri"/>
                          <a:ea typeface="Calibri"/>
                          <a:cs typeface="Times New Roman"/>
                        </a:rPr>
                        <a:t>Protected</a:t>
                      </a:r>
                      <a:r>
                        <a:rPr lang="en-US" sz="2400" baseline="0" dirty="0" smtClean="0">
                          <a:effectLst/>
                          <a:latin typeface="Calibri"/>
                          <a:ea typeface="Calibri"/>
                          <a:cs typeface="Times New Roman"/>
                        </a:rPr>
                        <a:t> void  </a:t>
                      </a:r>
                      <a:r>
                        <a:rPr lang="en-US" sz="2400" baseline="0" dirty="0" err="1" smtClean="0">
                          <a:effectLst/>
                          <a:latin typeface="Calibri"/>
                          <a:ea typeface="Calibri"/>
                          <a:cs typeface="Times New Roman"/>
                        </a:rPr>
                        <a:t>setUp</a:t>
                      </a:r>
                      <a:r>
                        <a:rPr lang="en-US" sz="2400" baseline="0" dirty="0" smtClean="0">
                          <a:effectLst/>
                          <a:latin typeface="Calibri"/>
                          <a:ea typeface="Calibri"/>
                          <a:cs typeface="Times New Roman"/>
                        </a:rPr>
                        <a:t>()</a:t>
                      </a:r>
                      <a:endParaRPr lang="fr-FR" sz="24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2400" dirty="0" smtClean="0">
                          <a:effectLst/>
                          <a:latin typeface="+mn-lt"/>
                          <a:ea typeface="Calibri"/>
                          <a:cs typeface="Times New Roman"/>
                        </a:rPr>
                        <a:t>Configure the fixture </a:t>
                      </a:r>
                      <a:r>
                        <a:rPr lang="fr-FR" sz="2400" dirty="0" smtClean="0"/>
                        <a:t>par exemple, ouvrez une connexion réseau</a:t>
                      </a:r>
                      <a:endParaRPr lang="fr-FR" sz="2400" dirty="0">
                        <a:effectLst/>
                        <a:latin typeface="Calibri"/>
                        <a:ea typeface="Calibri"/>
                        <a:cs typeface="Times New Roman"/>
                      </a:endParaRPr>
                    </a:p>
                  </a:txBody>
                  <a:tcPr marL="9525" marR="9525" marT="9525" marB="9525" anchor="ctr"/>
                </a:tc>
              </a:tr>
              <a:tr h="1729553">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2400" dirty="0" smtClean="0">
                          <a:effectLst/>
                          <a:latin typeface="+mn-lt"/>
                          <a:ea typeface="Calibri"/>
                          <a:cs typeface="Times New Roman"/>
                        </a:rPr>
                        <a:t>Protected</a:t>
                      </a:r>
                      <a:r>
                        <a:rPr lang="en-US" sz="2400" baseline="0" dirty="0" smtClean="0">
                          <a:effectLst/>
                          <a:latin typeface="+mn-lt"/>
                          <a:ea typeface="Calibri"/>
                          <a:cs typeface="Times New Roman"/>
                        </a:rPr>
                        <a:t> void  </a:t>
                      </a:r>
                      <a:r>
                        <a:rPr lang="en-US" sz="2400" baseline="0" dirty="0" err="1" smtClean="0">
                          <a:effectLst/>
                          <a:latin typeface="+mn-lt"/>
                          <a:ea typeface="Calibri"/>
                          <a:cs typeface="Times New Roman"/>
                        </a:rPr>
                        <a:t>tearDown</a:t>
                      </a:r>
                      <a:r>
                        <a:rPr lang="en-US" sz="2400" baseline="0" dirty="0" smtClean="0">
                          <a:effectLst/>
                          <a:latin typeface="+mn-lt"/>
                          <a:ea typeface="Calibri"/>
                          <a:cs typeface="Times New Roman"/>
                        </a:rPr>
                        <a:t>()</a:t>
                      </a:r>
                      <a:endParaRPr lang="fr-FR" sz="2400" dirty="0" smtClean="0">
                        <a:effectLst/>
                        <a:latin typeface="+mn-lt"/>
                        <a:ea typeface="Calibri"/>
                        <a:cs typeface="Times New Roman"/>
                      </a:endParaRPr>
                    </a:p>
                    <a:p>
                      <a:pPr marL="0" marR="0">
                        <a:lnSpc>
                          <a:spcPct val="115000"/>
                        </a:lnSpc>
                        <a:spcBef>
                          <a:spcPts val="0"/>
                        </a:spcBef>
                        <a:spcAft>
                          <a:spcPts val="0"/>
                        </a:spcAft>
                      </a:pPr>
                      <a:endParaRPr lang="fr-FR" sz="16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fr-FR" sz="2400" dirty="0" smtClean="0"/>
                        <a:t>Détruit</a:t>
                      </a:r>
                      <a:r>
                        <a:rPr lang="en-US" sz="2400" dirty="0" smtClean="0"/>
                        <a:t> the fixture</a:t>
                      </a:r>
                      <a:r>
                        <a:rPr lang="en-US" sz="2400" baseline="0" dirty="0" smtClean="0"/>
                        <a:t> </a:t>
                      </a:r>
                      <a:r>
                        <a:rPr lang="fr-FR" sz="2400" dirty="0" smtClean="0"/>
                        <a:t>par exemple, fermez une connexion réseau.</a:t>
                      </a:r>
                      <a:r>
                        <a:rPr lang="en-US" sz="2400" dirty="0" smtClean="0"/>
                        <a:t>.</a:t>
                      </a:r>
                      <a:endParaRPr lang="fr-FR" sz="2400" dirty="0">
                        <a:effectLst/>
                        <a:latin typeface="Calibri"/>
                        <a:ea typeface="Calibri"/>
                        <a:cs typeface="Times New Roman"/>
                      </a:endParaRPr>
                    </a:p>
                  </a:txBody>
                  <a:tcPr marL="9525" marR="9525" marT="9525" marB="9525" anchor="ctr"/>
                </a:tc>
              </a:tr>
            </a:tbl>
          </a:graphicData>
        </a:graphic>
      </p:graphicFrame>
      <p:sp>
        <p:nvSpPr>
          <p:cNvPr id="6" name="Title 1"/>
          <p:cNvSpPr txBox="1">
            <a:spLocks/>
          </p:cNvSpPr>
          <p:nvPr/>
        </p:nvSpPr>
        <p:spPr>
          <a:xfrm>
            <a:off x="381000" y="48491"/>
            <a:ext cx="8229600" cy="707886"/>
          </a:xfrm>
          <a:prstGeom prst="rect">
            <a:avLst/>
          </a:prstGeom>
          <a:noFill/>
        </p:spPr>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smtClean="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rPr>
              <a:t>Résumés des </a:t>
            </a:r>
            <a:r>
              <a:rPr lang="en-US" sz="4000" b="1" dirty="0" err="1" smtClean="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rPr>
              <a:t>méthodes</a:t>
            </a:r>
            <a:r>
              <a:rPr lang="en-US" sz="4000" b="1" dirty="0" smtClean="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rPr>
              <a:t> </a:t>
            </a:r>
            <a:endParaRPr lang="en-US" sz="4000" b="1" dirty="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2510974895"/>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525963"/>
          </a:xfrm>
        </p:spPr>
        <p:txBody>
          <a:bodyPr>
            <a:normAutofit lnSpcReduction="10000"/>
          </a:bodyPr>
          <a:lstStyle/>
          <a:p>
            <a:r>
              <a:rPr lang="fr-FR" dirty="0" smtClean="0"/>
              <a:t>Réduire </a:t>
            </a:r>
            <a:r>
              <a:rPr lang="fr-FR" dirty="0"/>
              <a:t>le nombre total de </a:t>
            </a:r>
            <a:r>
              <a:rPr lang="fr-FR" dirty="0" smtClean="0"/>
              <a:t>« bugs »dans </a:t>
            </a:r>
            <a:r>
              <a:rPr lang="fr-FR" dirty="0"/>
              <a:t>le code </a:t>
            </a:r>
            <a:r>
              <a:rPr lang="fr-FR" dirty="0" smtClean="0"/>
              <a:t>fourni.</a:t>
            </a:r>
          </a:p>
          <a:p>
            <a:endParaRPr lang="fr-FR" dirty="0" smtClean="0"/>
          </a:p>
          <a:p>
            <a:r>
              <a:rPr lang="fr-FR" dirty="0" smtClean="0"/>
              <a:t>Rendre </a:t>
            </a:r>
            <a:r>
              <a:rPr lang="fr-FR" dirty="0"/>
              <a:t>le code beaucoup plus facile à maintenir et à </a:t>
            </a:r>
            <a:r>
              <a:rPr lang="fr-FR" dirty="0" err="1" smtClean="0"/>
              <a:t>réfactoriser</a:t>
            </a:r>
            <a:r>
              <a:rPr lang="fr-FR" dirty="0" smtClean="0"/>
              <a:t>.</a:t>
            </a:r>
          </a:p>
          <a:p>
            <a:endParaRPr lang="fr-FR" dirty="0" smtClean="0"/>
          </a:p>
          <a:p>
            <a:r>
              <a:rPr lang="fr-FR" dirty="0" smtClean="0"/>
              <a:t>Assurer </a:t>
            </a:r>
            <a:r>
              <a:rPr lang="fr-FR" dirty="0"/>
              <a:t>que le code répond toujours aux besoins même après d'éventuelles </a:t>
            </a:r>
            <a:r>
              <a:rPr lang="fr-FR" dirty="0" smtClean="0"/>
              <a:t>modifications.</a:t>
            </a:r>
            <a:endParaRPr lang="en-US" b="1" dirty="0"/>
          </a:p>
        </p:txBody>
      </p:sp>
      <p:sp>
        <p:nvSpPr>
          <p:cNvPr id="4" name="Title 1"/>
          <p:cNvSpPr txBox="1">
            <a:spLocks/>
          </p:cNvSpPr>
          <p:nvPr/>
        </p:nvSpPr>
        <p:spPr>
          <a:xfrm>
            <a:off x="457200" y="141357"/>
            <a:ext cx="8229600" cy="707886"/>
          </a:xfrm>
          <a:prstGeom prst="rect">
            <a:avLst/>
          </a:prstGeom>
          <a:noFill/>
        </p:spPr>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err="1" smtClean="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rPr>
              <a:t>Avantages</a:t>
            </a:r>
            <a:endParaRPr lang="en-US" sz="4000" b="1" dirty="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3472160266"/>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433817"/>
            <a:ext cx="5105400" cy="707886"/>
          </a:xfrm>
          <a:prstGeom prst="rect">
            <a:avLst/>
          </a:prstGeom>
          <a:noFill/>
        </p:spPr>
        <p:txBody>
          <a:bodyPr wrap="square" rtlCol="0">
            <a:spAutoFit/>
          </a:bodyPr>
          <a:lstStyle/>
          <a:p>
            <a:pPr algn="ctr"/>
            <a:r>
              <a:rPr lang="fr-FR" sz="4000" b="1" dirty="0" smtClean="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PLAN</a:t>
            </a:r>
            <a:endParaRPr lang="fr-FR" sz="4000" b="1" dirty="0">
              <a:solidFill>
                <a:srgbClr val="0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TextBox 2"/>
          <p:cNvSpPr txBox="1"/>
          <p:nvPr/>
        </p:nvSpPr>
        <p:spPr>
          <a:xfrm>
            <a:off x="359764" y="1810327"/>
            <a:ext cx="8610600" cy="3970318"/>
          </a:xfrm>
          <a:prstGeom prst="rect">
            <a:avLst/>
          </a:prstGeom>
          <a:noFill/>
        </p:spPr>
        <p:txBody>
          <a:bodyPr wrap="square" rtlCol="0">
            <a:spAutoFit/>
          </a:bodyPr>
          <a:lstStyle/>
          <a:p>
            <a:pPr marL="285750" indent="-285750">
              <a:buFont typeface="Wingdings" pitchFamily="2" charset="2"/>
              <a:buChar char="v"/>
            </a:pPr>
            <a:r>
              <a:rPr lang="fr-FR" sz="2800" dirty="0" smtClean="0">
                <a:latin typeface="Times New Roman" pitchFamily="18" charset="0"/>
                <a:cs typeface="Times New Roman" pitchFamily="18" charset="0"/>
              </a:rPr>
              <a:t>Introduction</a:t>
            </a:r>
          </a:p>
          <a:p>
            <a:pPr marL="285750" indent="-285750">
              <a:buFont typeface="Wingdings" pitchFamily="2" charset="2"/>
              <a:buChar char="v"/>
            </a:pPr>
            <a:endParaRPr lang="fr-FR" sz="2800" dirty="0" smtClean="0">
              <a:solidFill>
                <a:srgbClr val="FF0000"/>
              </a:solidFill>
              <a:latin typeface="Times New Roman" pitchFamily="18" charset="0"/>
              <a:cs typeface="Times New Roman" pitchFamily="18" charset="0"/>
            </a:endParaRPr>
          </a:p>
          <a:p>
            <a:pPr marL="285750" indent="-285750">
              <a:buFont typeface="Wingdings" pitchFamily="2" charset="2"/>
              <a:buChar char="v"/>
            </a:pPr>
            <a:r>
              <a:rPr lang="fr-FR" sz="2800" dirty="0" smtClean="0">
                <a:latin typeface="Times New Roman" pitchFamily="18" charset="0"/>
                <a:cs typeface="Times New Roman" pitchFamily="18" charset="0"/>
              </a:rPr>
              <a:t>La raison de tester </a:t>
            </a:r>
          </a:p>
          <a:p>
            <a:pPr marL="285750" indent="-285750">
              <a:buFont typeface="Wingdings" pitchFamily="2" charset="2"/>
              <a:buChar char="v"/>
            </a:pPr>
            <a:endParaRPr lang="fr-FR" sz="2800" dirty="0" smtClean="0">
              <a:solidFill>
                <a:srgbClr val="FF0000"/>
              </a:solidFill>
              <a:latin typeface="Times New Roman" pitchFamily="18" charset="0"/>
              <a:cs typeface="Times New Roman" pitchFamily="18" charset="0"/>
            </a:endParaRPr>
          </a:p>
          <a:p>
            <a:pPr marL="285750" indent="-285750">
              <a:buFont typeface="Wingdings" pitchFamily="2" charset="2"/>
              <a:buChar char="v"/>
            </a:pPr>
            <a:r>
              <a:rPr lang="en-US" sz="2800" dirty="0" smtClean="0">
                <a:latin typeface="Times New Roman" pitchFamily="18" charset="0"/>
                <a:cs typeface="Times New Roman" pitchFamily="18" charset="0"/>
              </a:rPr>
              <a:t>Definition du JUNIT</a:t>
            </a:r>
            <a:endParaRPr lang="fr-FR" sz="2800" dirty="0" smtClean="0">
              <a:latin typeface="Times New Roman" pitchFamily="18" charset="0"/>
              <a:cs typeface="Times New Roman" pitchFamily="18" charset="0"/>
            </a:endParaRPr>
          </a:p>
          <a:p>
            <a:pPr marL="285750" indent="-285750">
              <a:buFont typeface="Wingdings" pitchFamily="2" charset="2"/>
              <a:buChar char="v"/>
            </a:pPr>
            <a:endParaRPr lang="fr-FR" sz="2800" dirty="0" smtClean="0">
              <a:solidFill>
                <a:srgbClr val="FF0000"/>
              </a:solidFill>
              <a:latin typeface="Times New Roman" pitchFamily="18" charset="0"/>
              <a:cs typeface="Times New Roman" pitchFamily="18" charset="0"/>
            </a:endParaRPr>
          </a:p>
          <a:p>
            <a:pPr marL="285750" indent="-285750">
              <a:buFont typeface="Wingdings" pitchFamily="2" charset="2"/>
              <a:buChar char="v"/>
            </a:pPr>
            <a:r>
              <a:rPr lang="en-US" sz="2800" dirty="0" err="1" smtClean="0">
                <a:latin typeface="Times New Roman" pitchFamily="18" charset="0"/>
                <a:cs typeface="Times New Roman" pitchFamily="18" charset="0"/>
              </a:rPr>
              <a:t>Méthodes</a:t>
            </a:r>
            <a:r>
              <a:rPr lang="en-US" sz="2800" dirty="0" smtClean="0">
                <a:latin typeface="Times New Roman" pitchFamily="18" charset="0"/>
                <a:cs typeface="Times New Roman" pitchFamily="18" charset="0"/>
              </a:rPr>
              <a:t> de </a:t>
            </a:r>
            <a:r>
              <a:rPr lang="en-US" sz="2800" dirty="0" err="1" smtClean="0">
                <a:latin typeface="Times New Roman" pitchFamily="18" charset="0"/>
                <a:cs typeface="Times New Roman" pitchFamily="18" charset="0"/>
              </a:rPr>
              <a:t>fonctionnement</a:t>
            </a:r>
            <a:endParaRPr lang="en-US" sz="2800" dirty="0" smtClean="0">
              <a:latin typeface="Times New Roman" pitchFamily="18" charset="0"/>
              <a:cs typeface="Times New Roman" pitchFamily="18" charset="0"/>
            </a:endParaRPr>
          </a:p>
          <a:p>
            <a:pPr marL="285750" indent="-285750">
              <a:buFont typeface="Wingdings" pitchFamily="2" charset="2"/>
              <a:buChar char="v"/>
            </a:pPr>
            <a:endParaRPr lang="fr-FR" sz="2800" dirty="0" smtClean="0">
              <a:solidFill>
                <a:srgbClr val="FF0000"/>
              </a:solidFill>
              <a:latin typeface="Times New Roman" pitchFamily="18" charset="0"/>
              <a:cs typeface="Times New Roman" pitchFamily="18" charset="0"/>
            </a:endParaRPr>
          </a:p>
          <a:p>
            <a:pPr marL="285750" indent="-285750">
              <a:buFont typeface="Wingdings" pitchFamily="2" charset="2"/>
              <a:buChar char="v"/>
            </a:pPr>
            <a:r>
              <a:rPr lang="fr-FR" sz="2800" dirty="0" smtClean="0">
                <a:latin typeface="Times New Roman" pitchFamily="18" charset="0"/>
                <a:cs typeface="Times New Roman" pitchFamily="18" charset="0"/>
              </a:rPr>
              <a:t>Avantages de JUNIT</a:t>
            </a:r>
          </a:p>
        </p:txBody>
      </p:sp>
      <p:sp>
        <p:nvSpPr>
          <p:cNvPr id="5" name="Slide Number Placeholder 4"/>
          <p:cNvSpPr>
            <a:spLocks noGrp="1"/>
          </p:cNvSpPr>
          <p:nvPr>
            <p:ph type="sldNum" sz="quarter" idx="12"/>
          </p:nvPr>
        </p:nvSpPr>
        <p:spPr/>
        <p:txBody>
          <a:bodyPr/>
          <a:lstStyle/>
          <a:p>
            <a:fld id="{C88D756D-F1FF-4856-B65F-A49D71CA5F97}" type="slidenum">
              <a:rPr lang="fr-FR" smtClean="0"/>
              <a:t>2</a:t>
            </a:fld>
            <a:endParaRPr lang="fr-FR"/>
          </a:p>
        </p:txBody>
      </p:sp>
    </p:spTree>
    <p:extLst>
      <p:ext uri="{BB962C8B-B14F-4D97-AF65-F5344CB8AC3E}">
        <p14:creationId xmlns:p14="http://schemas.microsoft.com/office/powerpoint/2010/main" val="1401851325"/>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457200" y="1600200"/>
            <a:ext cx="8229600" cy="2554545"/>
          </a:xfrm>
          <a:prstGeom prst="rect">
            <a:avLst/>
          </a:prstGeom>
          <a:noFill/>
        </p:spPr>
        <p:txBody>
          <a:bodyPr wrap="square" rtlCol="0">
            <a:spAutoFit/>
          </a:bodyPr>
          <a:lstStyle/>
          <a:p>
            <a:pPr marL="0" indent="0" algn="ctr">
              <a:buNone/>
            </a:pPr>
            <a:r>
              <a:rPr lang="fr-FR" sz="8000" b="1" dirty="0" smtClean="0">
                <a:effectLst>
                  <a:outerShdw blurRad="38100" dist="38100" dir="2700000" algn="tl">
                    <a:srgbClr val="000000">
                      <a:alpha val="43137"/>
                    </a:srgbClr>
                  </a:outerShdw>
                </a:effectLst>
                <a:latin typeface="Times New Roman" pitchFamily="18" charset="0"/>
                <a:cs typeface="Times New Roman" pitchFamily="18" charset="0"/>
              </a:rPr>
              <a:t>Merci pour votre attention</a:t>
            </a:r>
            <a:endParaRPr lang="fr-FR" sz="80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4107965002"/>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357"/>
            <a:ext cx="8229600" cy="707886"/>
          </a:xfrm>
          <a:noFill/>
        </p:spPr>
        <p:txBody>
          <a:bodyPr wrap="square" rtlCol="0">
            <a:spAutoFit/>
          </a:bodyPr>
          <a:lstStyle/>
          <a:p>
            <a:r>
              <a:rPr lang="en-US" sz="4000" b="1" dirty="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rPr>
              <a:t>Introduction</a:t>
            </a:r>
          </a:p>
        </p:txBody>
      </p:sp>
      <p:graphicFrame>
        <p:nvGraphicFramePr>
          <p:cNvPr id="5" name="Diagram 4"/>
          <p:cNvGraphicFramePr/>
          <p:nvPr>
            <p:extLst>
              <p:ext uri="{D42A27DB-BD31-4B8C-83A1-F6EECF244321}">
                <p14:modId xmlns:p14="http://schemas.microsoft.com/office/powerpoint/2010/main" val="2971396160"/>
              </p:ext>
            </p:extLst>
          </p:nvPr>
        </p:nvGraphicFramePr>
        <p:xfrm>
          <a:off x="0" y="1600200"/>
          <a:ext cx="91440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942139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1"/>
          <p:cNvSpPr txBox="1">
            <a:spLocks/>
          </p:cNvSpPr>
          <p:nvPr/>
        </p:nvSpPr>
        <p:spPr>
          <a:xfrm>
            <a:off x="457200" y="141357"/>
            <a:ext cx="8229600" cy="707886"/>
          </a:xfrm>
          <a:prstGeom prst="rect">
            <a:avLst/>
          </a:prstGeom>
          <a:noFill/>
        </p:spPr>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smtClean="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rPr>
              <a:t>Les raisons de tester</a:t>
            </a:r>
            <a:endParaRPr lang="en-US" sz="4000" b="1" dirty="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graphicFrame>
        <p:nvGraphicFramePr>
          <p:cNvPr id="5" name="Diagram 4"/>
          <p:cNvGraphicFramePr/>
          <p:nvPr>
            <p:extLst>
              <p:ext uri="{D42A27DB-BD31-4B8C-83A1-F6EECF244321}">
                <p14:modId xmlns:p14="http://schemas.microsoft.com/office/powerpoint/2010/main" val="2552824640"/>
              </p:ext>
            </p:extLst>
          </p:nvPr>
        </p:nvGraphicFramePr>
        <p:xfrm>
          <a:off x="36442" y="990600"/>
          <a:ext cx="9107557" cy="5638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51672300"/>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4662" y="954420"/>
            <a:ext cx="8480738" cy="5293980"/>
          </a:xfrm>
        </p:spPr>
        <p:txBody>
          <a:bodyPr>
            <a:normAutofit/>
          </a:bodyPr>
          <a:lstStyle/>
          <a:p>
            <a:pPr marL="0" indent="0">
              <a:buNone/>
            </a:pPr>
            <a:r>
              <a:rPr lang="fr-FR" dirty="0"/>
              <a:t>Un </a:t>
            </a:r>
            <a:r>
              <a:rPr lang="fr-FR" dirty="0" err="1" smtClean="0"/>
              <a:t>framework</a:t>
            </a:r>
            <a:r>
              <a:rPr lang="fr-FR" dirty="0" smtClean="0"/>
              <a:t>:</a:t>
            </a:r>
          </a:p>
          <a:p>
            <a:r>
              <a:rPr lang="fr-FR" dirty="0" smtClean="0"/>
              <a:t> </a:t>
            </a:r>
            <a:r>
              <a:rPr lang="fr-FR" dirty="0"/>
              <a:t>P</a:t>
            </a:r>
            <a:r>
              <a:rPr lang="fr-FR" dirty="0" smtClean="0"/>
              <a:t>our </a:t>
            </a:r>
            <a:r>
              <a:rPr lang="fr-FR" dirty="0"/>
              <a:t>le développement des tests unitaires </a:t>
            </a:r>
            <a:endParaRPr lang="fr-FR" dirty="0" smtClean="0"/>
          </a:p>
          <a:p>
            <a:r>
              <a:rPr lang="fr-FR" dirty="0"/>
              <a:t>R</a:t>
            </a:r>
            <a:r>
              <a:rPr lang="fr-FR" dirty="0" smtClean="0"/>
              <a:t>epose </a:t>
            </a:r>
            <a:r>
              <a:rPr lang="fr-FR" dirty="0"/>
              <a:t>sur des assertions qui testent les résultats </a:t>
            </a:r>
            <a:r>
              <a:rPr lang="fr-FR" dirty="0" smtClean="0"/>
              <a:t>attendus</a:t>
            </a:r>
            <a:endParaRPr lang="en-US" dirty="0" smtClean="0">
              <a:solidFill>
                <a:schemeClr val="tx1">
                  <a:lumMod val="95000"/>
                  <a:lumOff val="5000"/>
                </a:schemeClr>
              </a:solidFill>
            </a:endParaRPr>
          </a:p>
          <a:p>
            <a:r>
              <a:rPr lang="en-US" dirty="0" err="1" smtClean="0">
                <a:solidFill>
                  <a:schemeClr val="tx1">
                    <a:lumMod val="95000"/>
                    <a:lumOff val="5000"/>
                  </a:schemeClr>
                </a:solidFill>
              </a:rPr>
              <a:t>Permet</a:t>
            </a:r>
            <a:r>
              <a:rPr lang="en-US" dirty="0" smtClean="0">
                <a:solidFill>
                  <a:schemeClr val="tx1">
                    <a:lumMod val="95000"/>
                    <a:lumOff val="5000"/>
                  </a:schemeClr>
                </a:solidFill>
              </a:rPr>
              <a:t> de </a:t>
            </a:r>
            <a:r>
              <a:rPr lang="en-US" dirty="0" err="1" smtClean="0">
                <a:solidFill>
                  <a:schemeClr val="tx1">
                    <a:lumMod val="95000"/>
                    <a:lumOff val="5000"/>
                  </a:schemeClr>
                </a:solidFill>
              </a:rPr>
              <a:t>créer</a:t>
            </a:r>
            <a:r>
              <a:rPr lang="fr-FR" dirty="0" smtClean="0">
                <a:solidFill>
                  <a:schemeClr val="tx1">
                    <a:lumMod val="95000"/>
                    <a:lumOff val="5000"/>
                  </a:schemeClr>
                </a:solidFill>
              </a:rPr>
              <a:t> une suite de </a:t>
            </a:r>
            <a:r>
              <a:rPr lang="fr-FR" dirty="0" smtClean="0">
                <a:solidFill>
                  <a:schemeClr val="tx1">
                    <a:lumMod val="95000"/>
                    <a:lumOff val="5000"/>
                  </a:schemeClr>
                </a:solidFill>
              </a:rPr>
              <a:t>tests</a:t>
            </a:r>
            <a:endParaRPr lang="en-US" dirty="0" smtClean="0">
              <a:solidFill>
                <a:schemeClr val="tx1">
                  <a:lumMod val="95000"/>
                  <a:lumOff val="5000"/>
                </a:schemeClr>
              </a:solidFill>
            </a:endParaRPr>
          </a:p>
          <a:p>
            <a:r>
              <a:rPr lang="fr-FR" dirty="0" smtClean="0"/>
              <a:t>Open source </a:t>
            </a:r>
            <a:r>
              <a:rPr lang="fr-FR" dirty="0"/>
              <a:t>pour le développement et l'exécution de tests unitaires </a:t>
            </a:r>
            <a:r>
              <a:rPr lang="fr-FR" dirty="0" smtClean="0"/>
              <a:t>automatisables</a:t>
            </a:r>
          </a:p>
          <a:p>
            <a:r>
              <a:rPr lang="fr-FR" dirty="0"/>
              <a:t>Des applications pour permettre l'exécution des tests et afficher les résultats</a:t>
            </a:r>
          </a:p>
          <a:p>
            <a:endParaRPr lang="fr-FR" dirty="0" smtClean="0"/>
          </a:p>
          <a:p>
            <a:endParaRPr lang="en-US" dirty="0"/>
          </a:p>
        </p:txBody>
      </p:sp>
      <p:sp>
        <p:nvSpPr>
          <p:cNvPr id="4" name="Title 1"/>
          <p:cNvSpPr txBox="1">
            <a:spLocks/>
          </p:cNvSpPr>
          <p:nvPr/>
        </p:nvSpPr>
        <p:spPr>
          <a:xfrm>
            <a:off x="457200" y="141357"/>
            <a:ext cx="8229600" cy="707886"/>
          </a:xfrm>
          <a:prstGeom prst="rect">
            <a:avLst/>
          </a:prstGeom>
          <a:noFill/>
        </p:spPr>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err="1" smtClean="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rPr>
              <a:t>Définition</a:t>
            </a:r>
            <a:r>
              <a:rPr lang="en-US" sz="4000" b="1" dirty="0" smtClean="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rPr>
              <a:t> du JUNIT</a:t>
            </a:r>
            <a:endParaRPr lang="en-US" sz="4000" b="1" dirty="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pic>
        <p:nvPicPr>
          <p:cNvPr id="1026" name="Picture 2" descr="C:\Users\Rita\Desktop\87408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4305300"/>
            <a:ext cx="3009900"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849996"/>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141357"/>
            <a:ext cx="8229600" cy="707886"/>
          </a:xfrm>
          <a:prstGeom prst="rect">
            <a:avLst/>
          </a:prstGeom>
          <a:noFill/>
        </p:spPr>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err="1" smtClean="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rPr>
              <a:t>Définition</a:t>
            </a:r>
            <a:r>
              <a:rPr lang="en-US" sz="4000" b="1" dirty="0" smtClean="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rPr>
              <a:t> du JUNIT</a:t>
            </a:r>
            <a:endParaRPr lang="en-US" sz="4000" b="1" dirty="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graphicFrame>
        <p:nvGraphicFramePr>
          <p:cNvPr id="6" name="Diagram 5"/>
          <p:cNvGraphicFramePr/>
          <p:nvPr>
            <p:extLst>
              <p:ext uri="{D42A27DB-BD31-4B8C-83A1-F6EECF244321}">
                <p14:modId xmlns:p14="http://schemas.microsoft.com/office/powerpoint/2010/main" val="1115095098"/>
              </p:ext>
            </p:extLst>
          </p:nvPr>
        </p:nvGraphicFramePr>
        <p:xfrm>
          <a:off x="342900" y="1066800"/>
          <a:ext cx="84582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781937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141357"/>
            <a:ext cx="8229600" cy="707886"/>
          </a:xfrm>
          <a:prstGeom prst="rect">
            <a:avLst/>
          </a:prstGeom>
          <a:noFill/>
        </p:spPr>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err="1" smtClean="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rPr>
              <a:t>Vue</a:t>
            </a:r>
            <a:r>
              <a:rPr lang="en-US" sz="4000" b="1" dirty="0" smtClean="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sz="4000" b="1" dirty="0" err="1" smtClean="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rPr>
              <a:t>Architecturale</a:t>
            </a:r>
            <a:endParaRPr lang="en-US" sz="4000" b="1" dirty="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pic>
        <p:nvPicPr>
          <p:cNvPr id="6" name="Picture 5" descr="junitframe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834002"/>
            <a:ext cx="9029700" cy="60087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15960284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err="1" smtClean="0"/>
              <a:t>testCase</a:t>
            </a:r>
            <a:r>
              <a:rPr lang="en-US" dirty="0" smtClean="0"/>
              <a:t> -&gt; </a:t>
            </a:r>
            <a:r>
              <a:rPr lang="fr-FR" dirty="0"/>
              <a:t>répond à la question: "Qu’est-ce qu’on veut tester</a:t>
            </a:r>
            <a:r>
              <a:rPr lang="fr-FR" dirty="0" smtClean="0"/>
              <a:t>? </a:t>
            </a:r>
          </a:p>
          <a:p>
            <a:pPr marL="0" indent="0">
              <a:buNone/>
            </a:pPr>
            <a:r>
              <a:rPr lang="fr-FR" dirty="0"/>
              <a:t>	</a:t>
            </a:r>
            <a:r>
              <a:rPr lang="fr-FR" dirty="0" smtClean="0"/>
              <a:t>	-&gt; définir les éléments qu’on veut valider pour assurer que le système </a:t>
            </a:r>
            <a:r>
              <a:rPr lang="fr-FR" dirty="0" smtClean="0"/>
              <a:t>fonctionne.</a:t>
            </a:r>
          </a:p>
          <a:p>
            <a:pPr marL="0" indent="0">
              <a:buNone/>
            </a:pPr>
            <a:endParaRPr lang="fr-FR" dirty="0"/>
          </a:p>
          <a:p>
            <a:pPr marL="0" indent="0">
              <a:buNone/>
            </a:pPr>
            <a:r>
              <a:rPr lang="fr-FR" dirty="0" smtClean="0"/>
              <a:t>2.   </a:t>
            </a:r>
            <a:r>
              <a:rPr lang="en-US" dirty="0" err="1" smtClean="0"/>
              <a:t>testSuite</a:t>
            </a:r>
            <a:r>
              <a:rPr lang="en-US" dirty="0" smtClean="0"/>
              <a:t>-</a:t>
            </a:r>
            <a:r>
              <a:rPr lang="en-US" dirty="0" smtClean="0"/>
              <a:t>&gt; collection de “</a:t>
            </a:r>
            <a:r>
              <a:rPr lang="en-US" dirty="0" err="1" smtClean="0"/>
              <a:t>testcase</a:t>
            </a:r>
            <a:r>
              <a:rPr lang="en-US" dirty="0" smtClean="0"/>
              <a:t>”</a:t>
            </a:r>
          </a:p>
          <a:p>
            <a:pPr marL="0" indent="0">
              <a:buNone/>
            </a:pPr>
            <a:r>
              <a:rPr lang="en-US" dirty="0"/>
              <a:t>	</a:t>
            </a:r>
            <a:r>
              <a:rPr lang="en-US" dirty="0" smtClean="0"/>
              <a:t>	 -&gt; </a:t>
            </a:r>
            <a:r>
              <a:rPr lang="fr-FR" dirty="0"/>
              <a:t>s</a:t>
            </a:r>
            <a:r>
              <a:rPr lang="fr-FR" dirty="0" smtClean="0"/>
              <a:t>i </a:t>
            </a:r>
            <a:r>
              <a:rPr lang="fr-FR" dirty="0"/>
              <a:t>vous avez plusieurs classes de test, vous pouvez les combiner dans une suite de tests. L'exécution d'une suite de tests exécute toutes les classes de test dans cette suite dans l'ordre spécifié</a:t>
            </a:r>
            <a:endParaRPr lang="en-US" dirty="0"/>
          </a:p>
        </p:txBody>
      </p:sp>
      <p:sp>
        <p:nvSpPr>
          <p:cNvPr id="4" name="Title 1"/>
          <p:cNvSpPr txBox="1">
            <a:spLocks/>
          </p:cNvSpPr>
          <p:nvPr/>
        </p:nvSpPr>
        <p:spPr>
          <a:xfrm>
            <a:off x="457200" y="141357"/>
            <a:ext cx="8229600" cy="707886"/>
          </a:xfrm>
          <a:prstGeom prst="rect">
            <a:avLst/>
          </a:prstGeom>
          <a:noFill/>
        </p:spPr>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smtClean="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rPr>
              <a:t>Types de tests </a:t>
            </a:r>
            <a:endParaRPr lang="en-US" sz="4000" b="1" dirty="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379714357"/>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305800" cy="4754563"/>
          </a:xfrm>
        </p:spPr>
        <p:txBody>
          <a:bodyPr>
            <a:normAutofit fontScale="92500"/>
          </a:bodyPr>
          <a:lstStyle/>
          <a:p>
            <a:pPr marL="0" indent="0">
              <a:buNone/>
            </a:pPr>
            <a:r>
              <a:rPr lang="fr-FR" dirty="0"/>
              <a:t>Avec </a:t>
            </a:r>
            <a:r>
              <a:rPr lang="fr-FR" dirty="0" err="1"/>
              <a:t>JUnit</a:t>
            </a:r>
            <a:r>
              <a:rPr lang="fr-FR" dirty="0"/>
              <a:t>, l'unité de test est une classe dédiée qui regroupe des cas de tests</a:t>
            </a:r>
            <a:r>
              <a:rPr lang="fr-FR" dirty="0" smtClean="0"/>
              <a:t>.</a:t>
            </a:r>
          </a:p>
          <a:p>
            <a:pPr marL="0" indent="0">
              <a:buNone/>
            </a:pPr>
            <a:r>
              <a:rPr lang="fr-FR" dirty="0" smtClean="0"/>
              <a:t>Ces </a:t>
            </a:r>
            <a:r>
              <a:rPr lang="fr-FR" dirty="0"/>
              <a:t>cas de tests exécutent les tâches suivantes :</a:t>
            </a:r>
          </a:p>
          <a:p>
            <a:r>
              <a:rPr lang="fr-FR" dirty="0"/>
              <a:t>création d'une instance de la classe et de tout autre objet nécessaire aux tests</a:t>
            </a:r>
          </a:p>
          <a:p>
            <a:r>
              <a:rPr lang="fr-FR" dirty="0"/>
              <a:t>appel de la méthode à tester avec les paramètres du cas de tests</a:t>
            </a:r>
          </a:p>
          <a:p>
            <a:r>
              <a:rPr lang="fr-FR" dirty="0"/>
              <a:t>comparaison du résultat attendu avec le résultat obtenu : en cas d'échec, une exception est levée</a:t>
            </a:r>
          </a:p>
          <a:p>
            <a:endParaRPr lang="en-US" dirty="0"/>
          </a:p>
        </p:txBody>
      </p:sp>
      <p:sp>
        <p:nvSpPr>
          <p:cNvPr id="4" name="Title 1"/>
          <p:cNvSpPr txBox="1">
            <a:spLocks/>
          </p:cNvSpPr>
          <p:nvPr/>
        </p:nvSpPr>
        <p:spPr>
          <a:xfrm>
            <a:off x="457200" y="141357"/>
            <a:ext cx="8229600" cy="707886"/>
          </a:xfrm>
          <a:prstGeom prst="rect">
            <a:avLst/>
          </a:prstGeom>
          <a:noFill/>
        </p:spPr>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err="1" smtClean="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rPr>
              <a:t>Méthodes</a:t>
            </a:r>
            <a:r>
              <a:rPr lang="en-US" sz="4000" b="1" dirty="0" smtClean="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rPr>
              <a:t> de </a:t>
            </a:r>
            <a:r>
              <a:rPr lang="en-US" sz="4000" b="1" dirty="0" err="1" smtClean="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rPr>
              <a:t>fonctionnement</a:t>
            </a:r>
            <a:endParaRPr lang="en-US" sz="4000" b="1" dirty="0">
              <a:solidFill>
                <a:srgbClr val="0000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3697625927"/>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1141</TotalTime>
  <Words>1007</Words>
  <Application>Microsoft Office PowerPoint</Application>
  <PresentationFormat>On-screen Show (4:3)</PresentationFormat>
  <Paragraphs>196</Paragraphs>
  <Slides>20</Slides>
  <Notes>11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Enjoy My Fine Releases.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JUNIT </dc:title>
  <dc:creator>DR.Ahmed Saker 2o1O</dc:creator>
  <cp:lastModifiedBy>DR.Ahmed Saker 2o1O</cp:lastModifiedBy>
  <cp:revision>88</cp:revision>
  <dcterms:created xsi:type="dcterms:W3CDTF">2018-02-17T11:45:36Z</dcterms:created>
  <dcterms:modified xsi:type="dcterms:W3CDTF">2018-02-21T19:41:08Z</dcterms:modified>
</cp:coreProperties>
</file>