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6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3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5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6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0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3A12-D569-4872-9768-AF01EBB201F3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90F5-F207-48BF-9D3E-B692685C6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00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NOSQL</a:t>
            </a:r>
            <a:endParaRPr lang="fr-FR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4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Nommées</a:t>
            </a:r>
            <a:r>
              <a:rPr lang="en-US" dirty="0" smtClean="0"/>
              <a:t> les bases </a:t>
            </a:r>
            <a:r>
              <a:rPr lang="en-US" dirty="0" err="1" smtClean="0"/>
              <a:t>associatives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representées</a:t>
            </a:r>
            <a:r>
              <a:rPr lang="en-US" dirty="0" smtClean="0"/>
              <a:t> par un couple </a:t>
            </a:r>
            <a:r>
              <a:rPr lang="en-US" dirty="0" err="1" smtClean="0"/>
              <a:t>clé-valeur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: </a:t>
            </a:r>
          </a:p>
          <a:p>
            <a:pPr lvl="5">
              <a:buFont typeface="Wingdings" pitchFamily="2" charset="2"/>
              <a:buChar char="§"/>
            </a:pPr>
            <a:r>
              <a:rPr lang="en-US" sz="3200" dirty="0" smtClean="0"/>
              <a:t>Dynamo.</a:t>
            </a:r>
          </a:p>
          <a:p>
            <a:pPr lvl="5">
              <a:buFont typeface="Wingdings" pitchFamily="2" charset="2"/>
              <a:buChar char="§"/>
            </a:pPr>
            <a:r>
              <a:rPr lang="en-US" sz="3200" dirty="0" err="1" smtClean="0"/>
              <a:t>Riak</a:t>
            </a:r>
            <a:r>
              <a:rPr lang="en-US" sz="3200" dirty="0" smtClean="0"/>
              <a:t>.</a:t>
            </a:r>
          </a:p>
          <a:p>
            <a:pPr lvl="5">
              <a:buFont typeface="Wingdings" pitchFamily="2" charset="2"/>
              <a:buChar char="§"/>
            </a:pPr>
            <a:r>
              <a:rPr lang="en-US" sz="3200" dirty="0" err="1" smtClean="0"/>
              <a:t>Voldemort</a:t>
            </a:r>
            <a:r>
              <a:rPr lang="en-US" sz="3200" dirty="0" smtClean="0"/>
              <a:t>.</a:t>
            </a:r>
            <a:endParaRPr lang="en-US" sz="3200" dirty="0"/>
          </a:p>
          <a:p>
            <a:pPr lvl="5"/>
            <a:endParaRPr lang="en-US" dirty="0" smtClean="0"/>
          </a:p>
          <a:p>
            <a:pPr lvl="5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Clé-Valeur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			   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Evolution des BDD de type </a:t>
            </a:r>
            <a:r>
              <a:rPr lang="en-US" dirty="0" err="1" smtClean="0"/>
              <a:t>associatives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modèle</a:t>
            </a:r>
            <a:r>
              <a:rPr lang="en-US" dirty="0" smtClean="0"/>
              <a:t> le plus </a:t>
            </a:r>
            <a:r>
              <a:rPr lang="en-US" dirty="0" err="1" smtClean="0"/>
              <a:t>proche</a:t>
            </a:r>
            <a:r>
              <a:rPr lang="en-US" dirty="0" smtClean="0"/>
              <a:t> des BDD </a:t>
            </a:r>
            <a:r>
              <a:rPr lang="en-US" dirty="0" err="1" smtClean="0"/>
              <a:t>relationelles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colonnes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enregistrées</a:t>
            </a:r>
            <a:r>
              <a:rPr lang="en-US" dirty="0" smtClean="0"/>
              <a:t> en </a:t>
            </a:r>
            <a:r>
              <a:rPr lang="en-US" dirty="0" err="1" smtClean="0"/>
              <a:t>colonnes</a:t>
            </a:r>
            <a:r>
              <a:rPr lang="en-US" dirty="0" smtClean="0"/>
              <a:t> et non pas en </a:t>
            </a:r>
            <a:r>
              <a:rPr lang="en-US" dirty="0" err="1" smtClean="0"/>
              <a:t>lignes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lvl="4">
              <a:buFont typeface="Wingdings" pitchFamily="2" charset="2"/>
              <a:buChar char="§"/>
            </a:pPr>
            <a:r>
              <a:rPr lang="en-US" sz="3200" dirty="0" err="1" smtClean="0"/>
              <a:t>Casandra</a:t>
            </a:r>
            <a:r>
              <a:rPr lang="en-US" sz="3200" dirty="0" smtClean="0"/>
              <a:t>.</a:t>
            </a:r>
          </a:p>
          <a:p>
            <a:pPr lvl="4">
              <a:buFont typeface="Wingdings" pitchFamily="2" charset="2"/>
              <a:buChar char="§"/>
            </a:pPr>
            <a:r>
              <a:rPr lang="en-US" sz="3200" dirty="0" err="1" smtClean="0"/>
              <a:t>Hbase</a:t>
            </a:r>
            <a:r>
              <a:rPr lang="en-US" sz="3200" dirty="0" smtClean="0"/>
              <a:t>.</a:t>
            </a:r>
            <a:endParaRPr lang="fr-FR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Orientées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Colonne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Evolution du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orienté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Plus flexible au </a:t>
            </a:r>
            <a:r>
              <a:rPr lang="en-US" dirty="0" err="1" smtClean="0"/>
              <a:t>niveau</a:t>
            </a:r>
            <a:r>
              <a:rPr lang="en-US" dirty="0" smtClean="0"/>
              <a:t> de </a:t>
            </a:r>
            <a:r>
              <a:rPr lang="en-US" dirty="0" err="1" smtClean="0"/>
              <a:t>l’accès</a:t>
            </a:r>
            <a:r>
              <a:rPr lang="en-US" dirty="0" smtClean="0"/>
              <a:t> aux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orienté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Exemple</a:t>
            </a:r>
            <a:r>
              <a:rPr lang="en-US" dirty="0" smtClean="0"/>
              <a:t> :</a:t>
            </a:r>
          </a:p>
          <a:p>
            <a:pPr lvl="5"/>
            <a:r>
              <a:rPr lang="en-US" sz="3200" dirty="0" err="1" smtClean="0"/>
              <a:t>MongoDB</a:t>
            </a:r>
            <a:r>
              <a:rPr lang="en-US" sz="3200" dirty="0" smtClean="0"/>
              <a:t>.</a:t>
            </a:r>
          </a:p>
          <a:p>
            <a:pPr lvl="5"/>
            <a:r>
              <a:rPr lang="en-US" sz="3200" dirty="0" err="1" smtClean="0"/>
              <a:t>CouchDB</a:t>
            </a:r>
            <a:r>
              <a:rPr lang="en-US" sz="3200" dirty="0" smtClean="0"/>
              <a:t>.</a:t>
            </a:r>
          </a:p>
          <a:p>
            <a:pPr lvl="5"/>
            <a:r>
              <a:rPr lang="en-US" sz="3200" dirty="0" err="1" smtClean="0"/>
              <a:t>RavenDB</a:t>
            </a:r>
            <a:r>
              <a:rPr lang="en-US" sz="3200" dirty="0" smtClean="0"/>
              <a:t>.</a:t>
            </a:r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Orientées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Document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fr-FR" sz="4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Utilise</a:t>
            </a:r>
            <a:r>
              <a:rPr lang="en-US" dirty="0" smtClean="0"/>
              <a:t> la </a:t>
            </a:r>
            <a:r>
              <a:rPr lang="en-US" dirty="0" err="1" smtClean="0"/>
              <a:t>theorie</a:t>
            </a:r>
            <a:r>
              <a:rPr lang="en-US" dirty="0" smtClean="0"/>
              <a:t> des </a:t>
            </a:r>
            <a:r>
              <a:rPr lang="en-US" dirty="0" err="1" smtClean="0"/>
              <a:t>graphes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S’appuie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notion de </a:t>
            </a:r>
            <a:r>
              <a:rPr lang="en-US" dirty="0" err="1" smtClean="0"/>
              <a:t>noeuds</a:t>
            </a:r>
            <a:r>
              <a:rPr lang="en-US" dirty="0" smtClean="0"/>
              <a:t>, de relations et de </a:t>
            </a:r>
            <a:r>
              <a:rPr lang="en-US" dirty="0" err="1" smtClean="0"/>
              <a:t>propriétés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Traitement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des </a:t>
            </a:r>
            <a:r>
              <a:rPr lang="en-US" dirty="0" err="1" smtClean="0"/>
              <a:t>réseaux</a:t>
            </a:r>
            <a:r>
              <a:rPr lang="en-US" dirty="0" smtClean="0"/>
              <a:t> </a:t>
            </a:r>
            <a:r>
              <a:rPr lang="en-US" dirty="0" err="1" smtClean="0"/>
              <a:t>sociaux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lvl="4">
              <a:buFont typeface="Wingdings" pitchFamily="2" charset="2"/>
              <a:buChar char="§"/>
            </a:pPr>
            <a:r>
              <a:rPr lang="en-US" sz="3200" dirty="0" smtClean="0"/>
              <a:t>Neo4J.</a:t>
            </a:r>
          </a:p>
          <a:p>
            <a:pPr lvl="4">
              <a:buFont typeface="Wingdings" pitchFamily="2" charset="2"/>
              <a:buChar char="§"/>
            </a:pPr>
            <a:r>
              <a:rPr lang="en-US" sz="3200" dirty="0" smtClean="0"/>
              <a:t>Titan.</a:t>
            </a:r>
            <a:endParaRPr lang="en-US" sz="3200" dirty="0"/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Orientées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Graphe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N’est</a:t>
            </a:r>
            <a:r>
              <a:rPr lang="en-US" dirty="0" smtClean="0"/>
              <a:t> pas Cher , et facile à implementer.</a:t>
            </a:r>
          </a:p>
          <a:p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partitionner</a:t>
            </a:r>
            <a:r>
              <a:rPr lang="en-US" dirty="0" smtClean="0"/>
              <a:t>  entre </a:t>
            </a:r>
            <a:r>
              <a:rPr lang="en-US" dirty="0" err="1" smtClean="0"/>
              <a:t>plusieurs</a:t>
            </a:r>
            <a:r>
              <a:rPr lang="en-US" dirty="0" smtClean="0"/>
              <a:t> nodes.</a:t>
            </a:r>
          </a:p>
          <a:p>
            <a:endParaRPr lang="en-US" dirty="0"/>
          </a:p>
          <a:p>
            <a:r>
              <a:rPr lang="en-US" dirty="0" smtClean="0"/>
              <a:t>Facile à </a:t>
            </a:r>
            <a:r>
              <a:rPr lang="en-US" dirty="0" err="1" smtClean="0"/>
              <a:t>distribuer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Ne </a:t>
            </a:r>
            <a:r>
              <a:rPr lang="en-US" dirty="0" err="1" smtClean="0"/>
              <a:t>demande</a:t>
            </a:r>
            <a:r>
              <a:rPr lang="en-US" dirty="0" smtClean="0"/>
              <a:t> pas </a:t>
            </a:r>
            <a:r>
              <a:rPr lang="en-US" smtClean="0"/>
              <a:t>la conception </a:t>
            </a:r>
            <a:r>
              <a:rPr lang="en-US" dirty="0" err="1" smtClean="0"/>
              <a:t>d’une</a:t>
            </a:r>
            <a:r>
              <a:rPr lang="en-US" dirty="0" smtClean="0"/>
              <a:t> structure de </a:t>
            </a:r>
            <a:r>
              <a:rPr lang="en-US" dirty="0" err="1" smtClean="0"/>
              <a:t>données</a:t>
            </a:r>
            <a:r>
              <a:rPr lang="en-US" dirty="0" smtClean="0"/>
              <a:t> en </a:t>
            </a:r>
            <a:r>
              <a:rPr lang="en-US" dirty="0" err="1" smtClean="0"/>
              <a:t>avance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 points forts 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 de jointure entre les tables.</a:t>
            </a:r>
          </a:p>
          <a:p>
            <a:endParaRPr lang="en-US" dirty="0"/>
          </a:p>
          <a:p>
            <a:r>
              <a:rPr lang="en-US" dirty="0" smtClean="0"/>
              <a:t>Pas de Group By.</a:t>
            </a:r>
          </a:p>
          <a:p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propriétés</a:t>
            </a:r>
            <a:r>
              <a:rPr lang="en-US" dirty="0" smtClean="0"/>
              <a:t> ACID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assurées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avec des BDD </a:t>
            </a:r>
            <a:r>
              <a:rPr lang="en-US" dirty="0" err="1" smtClean="0"/>
              <a:t>relationelles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 points </a:t>
            </a:r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faibles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systèmes</a:t>
            </a:r>
            <a:r>
              <a:rPr lang="en-US" dirty="0" smtClean="0"/>
              <a:t> qui </a:t>
            </a:r>
            <a:r>
              <a:rPr lang="en-US" dirty="0" err="1" smtClean="0"/>
              <a:t>utilisent</a:t>
            </a:r>
            <a:r>
              <a:rPr lang="en-US" dirty="0" smtClean="0"/>
              <a:t> les big Data.</a:t>
            </a:r>
          </a:p>
          <a:p>
            <a:endParaRPr lang="en-US" dirty="0" smtClean="0"/>
          </a:p>
          <a:p>
            <a:r>
              <a:rPr lang="en-US" dirty="0" err="1" smtClean="0"/>
              <a:t>Lorsqu’on</a:t>
            </a:r>
            <a:r>
              <a:rPr lang="en-US" dirty="0" smtClean="0"/>
              <a:t> a des </a:t>
            </a:r>
            <a:r>
              <a:rPr lang="en-US" dirty="0" err="1" smtClean="0"/>
              <a:t>données</a:t>
            </a:r>
            <a:r>
              <a:rPr lang="en-US" dirty="0" smtClean="0"/>
              <a:t> non </a:t>
            </a:r>
            <a:r>
              <a:rPr lang="en-US" dirty="0" err="1" smtClean="0"/>
              <a:t>structurées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semi- </a:t>
            </a:r>
            <a:r>
              <a:rPr lang="en-US" dirty="0" err="1" smtClean="0"/>
              <a:t>structurées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Pour </a:t>
            </a:r>
            <a:r>
              <a:rPr lang="en-US" dirty="0" err="1" smtClean="0"/>
              <a:t>améliorer</a:t>
            </a:r>
            <a:r>
              <a:rPr lang="en-US" dirty="0" smtClean="0"/>
              <a:t> </a:t>
            </a:r>
            <a:r>
              <a:rPr lang="en-US" dirty="0" err="1" smtClean="0"/>
              <a:t>l’accès</a:t>
            </a:r>
            <a:r>
              <a:rPr lang="en-US" dirty="0" smtClean="0"/>
              <a:t> aux </a:t>
            </a:r>
            <a:r>
              <a:rPr lang="en-US" dirty="0" err="1" smtClean="0"/>
              <a:t>données</a:t>
            </a:r>
            <a:r>
              <a:rPr lang="en-US" dirty="0" smtClean="0"/>
              <a:t> , et le </a:t>
            </a:r>
            <a:r>
              <a:rPr lang="en-US" dirty="0" err="1" smtClean="0"/>
              <a:t>rendre</a:t>
            </a:r>
            <a:r>
              <a:rPr lang="en-US" dirty="0" smtClean="0"/>
              <a:t> plus </a:t>
            </a:r>
            <a:r>
              <a:rPr lang="en-US" dirty="0" err="1" smtClean="0"/>
              <a:t>rapide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Lorsqu’on</a:t>
            </a:r>
            <a:r>
              <a:rPr lang="en-US" dirty="0" smtClean="0"/>
              <a:t> a </a:t>
            </a:r>
            <a:r>
              <a:rPr lang="en-US" dirty="0" err="1" smtClean="0"/>
              <a:t>besoin</a:t>
            </a:r>
            <a:r>
              <a:rPr lang="en-US" dirty="0" smtClean="0"/>
              <a:t> de </a:t>
            </a:r>
            <a:r>
              <a:rPr lang="en-US" dirty="0" err="1" smtClean="0"/>
              <a:t>scalabilité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futur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ù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utiliser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 NOSQL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EDF (</a:t>
            </a:r>
            <a:r>
              <a:rPr lang="en-US" dirty="0" err="1" smtClean="0"/>
              <a:t>Fournisseur</a:t>
            </a:r>
            <a:r>
              <a:rPr lang="en-US" dirty="0" smtClean="0"/>
              <a:t> de </a:t>
            </a:r>
            <a:r>
              <a:rPr lang="en-US" dirty="0" err="1" smtClean="0"/>
              <a:t>l’electricité</a:t>
            </a:r>
            <a:r>
              <a:rPr lang="en-US" dirty="0" smtClean="0"/>
              <a:t> en </a:t>
            </a:r>
            <a:r>
              <a:rPr lang="en-US" dirty="0" err="1" smtClean="0"/>
              <a:t>france</a:t>
            </a:r>
            <a:r>
              <a:rPr lang="en-US" dirty="0" smtClean="0"/>
              <a:t>), </a:t>
            </a:r>
            <a:r>
              <a:rPr lang="en-US" dirty="0" err="1" smtClean="0"/>
              <a:t>utilise</a:t>
            </a:r>
            <a:r>
              <a:rPr lang="en-US" dirty="0" smtClean="0"/>
              <a:t> le </a:t>
            </a:r>
            <a:r>
              <a:rPr lang="en-US" dirty="0" err="1" smtClean="0"/>
              <a:t>Hbase</a:t>
            </a:r>
            <a:r>
              <a:rPr lang="en-US" dirty="0" smtClean="0"/>
              <a:t>, pour </a:t>
            </a:r>
            <a:r>
              <a:rPr lang="en-US" dirty="0" err="1" smtClean="0"/>
              <a:t>collecter</a:t>
            </a:r>
            <a:r>
              <a:rPr lang="en-US" dirty="0" smtClean="0"/>
              <a:t> et </a:t>
            </a:r>
            <a:r>
              <a:rPr lang="en-US" dirty="0" err="1" smtClean="0"/>
              <a:t>traiter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clients.</a:t>
            </a:r>
          </a:p>
          <a:p>
            <a:endParaRPr lang="en-US" dirty="0"/>
          </a:p>
          <a:p>
            <a:r>
              <a:rPr lang="en-US" dirty="0"/>
              <a:t>Twitter</a:t>
            </a:r>
            <a:r>
              <a:rPr lang="en-US" dirty="0" smtClean="0"/>
              <a:t> et LinkedIn </a:t>
            </a:r>
            <a:r>
              <a:rPr lang="en-US" dirty="0" err="1" smtClean="0"/>
              <a:t>utilisent</a:t>
            </a:r>
            <a:r>
              <a:rPr lang="en-US" dirty="0" smtClean="0"/>
              <a:t> </a:t>
            </a:r>
            <a:r>
              <a:rPr lang="en-US" dirty="0" err="1" smtClean="0"/>
              <a:t>Cassendra</a:t>
            </a:r>
            <a:r>
              <a:rPr lang="en-US" dirty="0" smtClean="0"/>
              <a:t>, pour le </a:t>
            </a:r>
            <a:r>
              <a:rPr lang="en-US" dirty="0" err="1" smtClean="0"/>
              <a:t>stockage</a:t>
            </a:r>
            <a:r>
              <a:rPr lang="en-US" dirty="0" smtClean="0"/>
              <a:t> des </a:t>
            </a:r>
            <a:r>
              <a:rPr lang="en-US" dirty="0" err="1" smtClean="0"/>
              <a:t>vidéos</a:t>
            </a:r>
            <a:r>
              <a:rPr lang="en-US" dirty="0" smtClean="0"/>
              <a:t>, et </a:t>
            </a:r>
            <a:r>
              <a:rPr lang="en-US" dirty="0" err="1" smtClean="0"/>
              <a:t>l’historiques</a:t>
            </a:r>
            <a:r>
              <a:rPr lang="en-US" dirty="0" smtClean="0"/>
              <a:t> des conversations.</a:t>
            </a:r>
          </a:p>
          <a:p>
            <a:endParaRPr lang="en-US" dirty="0"/>
          </a:p>
          <a:p>
            <a:r>
              <a:rPr lang="en-US" dirty="0" smtClean="0"/>
              <a:t>Facebook, Google etc.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Exemples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nous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choix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remplacer</a:t>
            </a:r>
            <a:r>
              <a:rPr lang="en-US" dirty="0" smtClean="0"/>
              <a:t> les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relationelles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de </a:t>
            </a:r>
            <a:r>
              <a:rPr lang="en-US" dirty="0" err="1" smtClean="0"/>
              <a:t>choisir</a:t>
            </a:r>
            <a:r>
              <a:rPr lang="en-US" dirty="0" smtClean="0"/>
              <a:t> la bonne </a:t>
            </a:r>
            <a:r>
              <a:rPr lang="en-US" dirty="0" err="1" smtClean="0"/>
              <a:t>technologie</a:t>
            </a:r>
            <a:r>
              <a:rPr lang="en-US" dirty="0" smtClean="0"/>
              <a:t> pour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répondre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</a:t>
            </a:r>
            <a:r>
              <a:rPr lang="en-US" dirty="0" err="1" smtClean="0"/>
              <a:t>demandés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Only</a:t>
            </a:r>
            <a:r>
              <a:rPr lang="fr-FR" dirty="0" smtClean="0"/>
              <a:t> SQL</a:t>
            </a:r>
          </a:p>
          <a:p>
            <a:endParaRPr lang="fr-FR" dirty="0"/>
          </a:p>
          <a:p>
            <a:r>
              <a:rPr lang="fr-FR" dirty="0" smtClean="0"/>
              <a:t>BDD </a:t>
            </a:r>
            <a:r>
              <a:rPr lang="fr-FR" dirty="0"/>
              <a:t>qui ne sont pas fondées sur l'architecture classique des bases de données </a:t>
            </a:r>
            <a:r>
              <a:rPr lang="fr-FR" dirty="0" smtClean="0"/>
              <a:t>relationnelles.</a:t>
            </a:r>
          </a:p>
          <a:p>
            <a:endParaRPr lang="fr-FR" dirty="0" smtClean="0"/>
          </a:p>
          <a:p>
            <a:r>
              <a:rPr lang="fr-FR" dirty="0" smtClean="0"/>
              <a:t>Pour gérer les </a:t>
            </a:r>
            <a:r>
              <a:rPr lang="fr-FR" dirty="0" err="1" smtClean="0"/>
              <a:t>Big</a:t>
            </a:r>
            <a:r>
              <a:rPr lang="fr-FR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Pas de Schema </a:t>
            </a:r>
            <a:r>
              <a:rPr lang="en-US" dirty="0" err="1" smtClean="0"/>
              <a:t>ou</a:t>
            </a:r>
            <a:r>
              <a:rPr lang="en-US" dirty="0" smtClean="0"/>
              <a:t> Structure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determinés</a:t>
            </a:r>
            <a:r>
              <a:rPr lang="en-US" dirty="0" smtClean="0"/>
              <a:t> en </a:t>
            </a:r>
            <a:r>
              <a:rPr lang="en-US" dirty="0" err="1" smtClean="0"/>
              <a:t>avance</a:t>
            </a:r>
            <a:r>
              <a:rPr lang="en-US" dirty="0" smtClean="0"/>
              <a:t>.</a:t>
            </a:r>
            <a:endParaRPr lang="fr-FR" dirty="0" smtClean="0"/>
          </a:p>
          <a:p>
            <a:endParaRPr lang="en-US" dirty="0"/>
          </a:p>
          <a:p>
            <a:endParaRPr lang="fr-FR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4800600" cy="1098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4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quoi le NOSQL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quoi le NOSQL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N’utilise</a:t>
            </a:r>
            <a:r>
              <a:rPr lang="en-US" dirty="0" smtClean="0"/>
              <a:t> pas le concept de “Join” entre les tables.</a:t>
            </a:r>
          </a:p>
          <a:p>
            <a:pPr algn="just"/>
            <a:endParaRPr lang="fr-FR" dirty="0" smtClean="0"/>
          </a:p>
          <a:p>
            <a:pPr algn="just"/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web solutions et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systemès</a:t>
            </a:r>
            <a:r>
              <a:rPr lang="en-US" dirty="0" smtClean="0"/>
              <a:t> </a:t>
            </a:r>
            <a:r>
              <a:rPr lang="en-US" dirty="0" err="1" smtClean="0"/>
              <a:t>distribués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smtClean="0"/>
              <a:t>Assure </a:t>
            </a:r>
            <a:r>
              <a:rPr lang="en-US" dirty="0" smtClean="0"/>
              <a:t>la </a:t>
            </a:r>
            <a:r>
              <a:rPr lang="en-US" dirty="0" err="1" smtClean="0"/>
              <a:t>scalabilité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Verifie</a:t>
            </a:r>
            <a:r>
              <a:rPr lang="en-US" dirty="0" smtClean="0"/>
              <a:t> les </a:t>
            </a:r>
            <a:r>
              <a:rPr lang="en-US" dirty="0" err="1" smtClean="0"/>
              <a:t>propriétées</a:t>
            </a:r>
            <a:r>
              <a:rPr lang="en-US" dirty="0" smtClean="0"/>
              <a:t> CAP plus </a:t>
            </a:r>
            <a:r>
              <a:rPr lang="en-US" dirty="0" err="1" smtClean="0"/>
              <a:t>que</a:t>
            </a:r>
            <a:r>
              <a:rPr lang="en-US" dirty="0" smtClean="0"/>
              <a:t> ACID.</a:t>
            </a:r>
            <a:endParaRPr lang="fr-F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Mêmes</a:t>
            </a:r>
            <a:r>
              <a:rPr lang="en-US" dirty="0" smtClean="0"/>
              <a:t> objectives : 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err="1" smtClean="0"/>
              <a:t>Stockage</a:t>
            </a:r>
            <a:r>
              <a:rPr lang="en-US" sz="3200" dirty="0" smtClean="0"/>
              <a:t> des </a:t>
            </a:r>
            <a:r>
              <a:rPr lang="en-US" sz="3200" dirty="0" err="1" smtClean="0"/>
              <a:t>données</a:t>
            </a:r>
            <a:r>
              <a:rPr lang="en-US" sz="32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err="1"/>
              <a:t>Récupération</a:t>
            </a:r>
            <a:r>
              <a:rPr lang="en-US" sz="3200" dirty="0"/>
              <a:t> des </a:t>
            </a:r>
            <a:r>
              <a:rPr lang="en-US" sz="3200" dirty="0" err="1"/>
              <a:t>données</a:t>
            </a:r>
            <a:r>
              <a:rPr lang="en-US" sz="32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err="1"/>
              <a:t>Coordinations</a:t>
            </a:r>
            <a:r>
              <a:rPr lang="en-US" sz="3200" dirty="0"/>
              <a:t> des </a:t>
            </a:r>
            <a:r>
              <a:rPr lang="en-US" sz="3200" dirty="0" err="1" smtClean="0"/>
              <a:t>changements</a:t>
            </a:r>
            <a:r>
              <a:rPr lang="en-US" sz="3200" dirty="0" smtClean="0"/>
              <a:t>.</a:t>
            </a:r>
          </a:p>
          <a:p>
            <a:pPr marL="514350" lvl="1" indent="0">
              <a:buNone/>
            </a:pPr>
            <a:endParaRPr lang="en-US" sz="3200" dirty="0"/>
          </a:p>
          <a:p>
            <a:pPr marL="571500" indent="-457200" algn="l"/>
            <a:r>
              <a:rPr lang="en-US" dirty="0" smtClean="0"/>
              <a:t>NOSQL </a:t>
            </a:r>
            <a:r>
              <a:rPr lang="en-US" dirty="0" err="1" smtClean="0"/>
              <a:t>manque</a:t>
            </a:r>
            <a:r>
              <a:rPr lang="en-US" dirty="0" smtClean="0"/>
              <a:t> la </a:t>
            </a:r>
            <a:r>
              <a:rPr lang="en-US" dirty="0" err="1" smtClean="0"/>
              <a:t>capacité</a:t>
            </a:r>
            <a:r>
              <a:rPr lang="en-US" dirty="0" smtClean="0"/>
              <a:t> des relations entre les tables,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d’améliorer</a:t>
            </a:r>
            <a:r>
              <a:rPr lang="en-US" dirty="0" smtClean="0"/>
              <a:t> </a:t>
            </a:r>
            <a:r>
              <a:rPr lang="en-US" dirty="0" err="1" smtClean="0"/>
              <a:t>l’évolutivité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SGBR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NOSQL	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BDD </a:t>
            </a:r>
            <a:r>
              <a:rPr lang="en-US" dirty="0" err="1" smtClean="0"/>
              <a:t>relationelles</a:t>
            </a:r>
            <a:r>
              <a:rPr lang="en-US" dirty="0" smtClean="0"/>
              <a:t> </a:t>
            </a:r>
            <a:r>
              <a:rPr lang="en-US" dirty="0" err="1" smtClean="0"/>
              <a:t>respectent</a:t>
            </a:r>
            <a:r>
              <a:rPr lang="en-US" dirty="0" smtClean="0"/>
              <a:t> des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 err="1" smtClean="0"/>
              <a:t>prédéfinies</a:t>
            </a:r>
            <a:r>
              <a:rPr lang="en-US" dirty="0" smtClean="0"/>
              <a:t> ACID ( Atomicity, Consistency, Isolation, Durability ) pour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guarantir</a:t>
            </a:r>
            <a:r>
              <a:rPr lang="en-US" dirty="0" smtClean="0"/>
              <a:t> la </a:t>
            </a:r>
            <a:r>
              <a:rPr lang="en-US" dirty="0" err="1" smtClean="0"/>
              <a:t>sécurité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Les BDD NOSQL </a:t>
            </a:r>
            <a:r>
              <a:rPr lang="en-US" dirty="0" err="1" smtClean="0"/>
              <a:t>respectent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CAP ( Consistency, Availability, </a:t>
            </a:r>
            <a:r>
              <a:rPr lang="en-US" dirty="0" err="1" smtClean="0"/>
              <a:t>Partion</a:t>
            </a:r>
            <a:r>
              <a:rPr lang="en-US" dirty="0" smtClean="0"/>
              <a:t> tolerance ).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SGBR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NOSQL	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 smtClean="0"/>
              <a:t>A</a:t>
            </a:r>
            <a:r>
              <a:rPr lang="en-US" dirty="0" err="1" smtClean="0"/>
              <a:t>tomicité</a:t>
            </a:r>
            <a:r>
              <a:rPr lang="en-US" dirty="0" smtClean="0"/>
              <a:t>: </a:t>
            </a:r>
            <a:r>
              <a:rPr lang="en-US" dirty="0" err="1" smtClean="0"/>
              <a:t>une</a:t>
            </a:r>
            <a:r>
              <a:rPr lang="en-US" dirty="0" smtClean="0"/>
              <a:t> transaction se fait au </a:t>
            </a:r>
            <a:r>
              <a:rPr lang="en-US" dirty="0" err="1" smtClean="0"/>
              <a:t>complet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pas du tout.</a:t>
            </a:r>
          </a:p>
          <a:p>
            <a:r>
              <a:rPr lang="en-US" sz="3600" b="1" dirty="0" err="1" smtClean="0"/>
              <a:t>C</a:t>
            </a:r>
            <a:r>
              <a:rPr lang="en-US" dirty="0" err="1" smtClean="0"/>
              <a:t>ohérence</a:t>
            </a:r>
            <a:r>
              <a:rPr lang="en-US" dirty="0" smtClean="0"/>
              <a:t>: </a:t>
            </a:r>
            <a:r>
              <a:rPr lang="en-US" dirty="0" err="1" smtClean="0"/>
              <a:t>chaque</a:t>
            </a:r>
            <a:r>
              <a:rPr lang="en-US" dirty="0" smtClean="0"/>
              <a:t> transaction </a:t>
            </a:r>
            <a:r>
              <a:rPr lang="en-US" dirty="0" err="1" smtClean="0"/>
              <a:t>amènera</a:t>
            </a:r>
            <a:r>
              <a:rPr lang="en-US" dirty="0" smtClean="0"/>
              <a:t> le </a:t>
            </a:r>
            <a:r>
              <a:rPr lang="en-US" dirty="0" err="1" smtClean="0"/>
              <a:t>système</a:t>
            </a:r>
            <a:r>
              <a:rPr lang="en-US" dirty="0" smtClean="0"/>
              <a:t> d’un </a:t>
            </a:r>
            <a:r>
              <a:rPr lang="en-US" dirty="0" err="1" smtClean="0"/>
              <a:t>état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 à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état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.</a:t>
            </a:r>
          </a:p>
          <a:p>
            <a:r>
              <a:rPr lang="en-US" sz="3600" b="1" dirty="0" smtClean="0"/>
              <a:t>I</a:t>
            </a:r>
            <a:r>
              <a:rPr lang="en-US" dirty="0" smtClean="0"/>
              <a:t>solation: </a:t>
            </a:r>
            <a:r>
              <a:rPr lang="en-US" dirty="0" err="1" smtClean="0"/>
              <a:t>Toute</a:t>
            </a:r>
            <a:r>
              <a:rPr lang="en-US" dirty="0" smtClean="0"/>
              <a:t> transaction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séxecuter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la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système</a:t>
            </a:r>
            <a:r>
              <a:rPr lang="en-US" dirty="0" smtClean="0"/>
              <a:t>.</a:t>
            </a:r>
          </a:p>
          <a:p>
            <a:r>
              <a:rPr lang="en-US" sz="3600" b="1" dirty="0" err="1" smtClean="0"/>
              <a:t>D</a:t>
            </a:r>
            <a:r>
              <a:rPr lang="en-US" dirty="0" err="1" smtClean="0"/>
              <a:t>urabilité</a:t>
            </a:r>
            <a:r>
              <a:rPr lang="en-US" dirty="0" smtClean="0"/>
              <a:t>: </a:t>
            </a:r>
            <a:r>
              <a:rPr lang="en-US" dirty="0" err="1" smtClean="0"/>
              <a:t>l’orsqu’une</a:t>
            </a:r>
            <a:r>
              <a:rPr lang="en-US" dirty="0" smtClean="0"/>
              <a:t> transaction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confirmé</a:t>
            </a:r>
            <a:r>
              <a:rPr lang="en-US" dirty="0" smtClean="0"/>
              <a:t>,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demeure</a:t>
            </a:r>
            <a:r>
              <a:rPr lang="en-US" dirty="0" smtClean="0"/>
              <a:t> </a:t>
            </a:r>
            <a:r>
              <a:rPr lang="en-US" dirty="0" err="1" smtClean="0"/>
              <a:t>enregistrée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à la suite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panne</a:t>
            </a:r>
            <a:r>
              <a:rPr lang="en-US" dirty="0" smtClean="0"/>
              <a:t>.</a:t>
            </a:r>
            <a:endParaRPr lang="fr-FR" sz="3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ACID 			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C</a:t>
            </a:r>
            <a:r>
              <a:rPr lang="en-US" dirty="0" smtClean="0"/>
              <a:t>onsistency: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noueds</a:t>
            </a:r>
            <a:r>
              <a:rPr lang="en-US" dirty="0" smtClean="0"/>
              <a:t> </a:t>
            </a:r>
            <a:r>
              <a:rPr lang="en-US" dirty="0" err="1" smtClean="0"/>
              <a:t>voient</a:t>
            </a:r>
            <a:r>
              <a:rPr lang="en-US" dirty="0" smtClean="0"/>
              <a:t> au </a:t>
            </a:r>
            <a:r>
              <a:rPr lang="en-US" dirty="0" err="1" smtClean="0"/>
              <a:t>même</a:t>
            </a:r>
            <a:r>
              <a:rPr lang="en-US" dirty="0" smtClean="0"/>
              <a:t> moment </a:t>
            </a:r>
            <a:r>
              <a:rPr lang="en-US" dirty="0" err="1" smtClean="0"/>
              <a:t>exactement</a:t>
            </a:r>
            <a:r>
              <a:rPr lang="en-US" dirty="0" smtClean="0"/>
              <a:t> les </a:t>
            </a:r>
            <a:r>
              <a:rPr lang="en-US" dirty="0" err="1" smtClean="0"/>
              <a:t>mêmes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.</a:t>
            </a:r>
          </a:p>
          <a:p>
            <a:endParaRPr lang="en-US" sz="3600" b="1" dirty="0"/>
          </a:p>
          <a:p>
            <a:r>
              <a:rPr lang="en-US" sz="3600" b="1" dirty="0" smtClean="0"/>
              <a:t>A</a:t>
            </a:r>
            <a:r>
              <a:rPr lang="en-US" dirty="0" smtClean="0"/>
              <a:t>vailability: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pour </a:t>
            </a:r>
            <a:r>
              <a:rPr lang="en-US" dirty="0" err="1" smtClean="0"/>
              <a:t>satisfaire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.</a:t>
            </a:r>
          </a:p>
          <a:p>
            <a:endParaRPr lang="en-US" sz="3600" b="1" dirty="0"/>
          </a:p>
          <a:p>
            <a:r>
              <a:rPr lang="en-US" sz="3600" b="1" dirty="0" smtClean="0"/>
              <a:t>P</a:t>
            </a:r>
            <a:r>
              <a:rPr lang="en-US" dirty="0" smtClean="0"/>
              <a:t>artition </a:t>
            </a:r>
            <a:r>
              <a:rPr lang="en-US" dirty="0" err="1" smtClean="0"/>
              <a:t>tolerence</a:t>
            </a:r>
            <a:r>
              <a:rPr lang="en-US" dirty="0" smtClean="0"/>
              <a:t>: le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repondre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correcte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partie</a:t>
            </a:r>
            <a:r>
              <a:rPr lang="en-US" dirty="0" smtClean="0"/>
              <a:t> du </a:t>
            </a:r>
            <a:r>
              <a:rPr lang="en-US" dirty="0" err="1" smtClean="0"/>
              <a:t>réseau</a:t>
            </a:r>
            <a:r>
              <a:rPr lang="en-US" dirty="0" smtClean="0"/>
              <a:t> </a:t>
            </a:r>
            <a:r>
              <a:rPr lang="en-US" dirty="0" err="1" smtClean="0"/>
              <a:t>tombe</a:t>
            </a:r>
            <a:r>
              <a:rPr lang="en-US" dirty="0" smtClean="0"/>
              <a:t> en </a:t>
            </a:r>
            <a:r>
              <a:rPr lang="en-US" dirty="0" err="1" smtClean="0"/>
              <a:t>panne</a:t>
            </a:r>
            <a:r>
              <a:rPr lang="en-US" dirty="0" smtClean="0"/>
              <a:t>. </a:t>
            </a:r>
            <a:endParaRPr lang="fr-FR" sz="3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      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CP: </a:t>
            </a:r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consistantes</a:t>
            </a:r>
            <a:r>
              <a:rPr lang="en-US" dirty="0" smtClean="0"/>
              <a:t>, et le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tolérence</a:t>
            </a:r>
            <a:r>
              <a:rPr lang="en-US" dirty="0" smtClean="0"/>
              <a:t> aux </a:t>
            </a:r>
            <a:r>
              <a:rPr lang="en-US" dirty="0" err="1" smtClean="0"/>
              <a:t>pannes</a:t>
            </a:r>
            <a:r>
              <a:rPr lang="en-US" dirty="0" smtClean="0"/>
              <a:t>.</a:t>
            </a:r>
          </a:p>
          <a:p>
            <a:r>
              <a:rPr lang="en-US" sz="3600" b="1" dirty="0" smtClean="0"/>
              <a:t>AP:</a:t>
            </a:r>
            <a:r>
              <a:rPr lang="en-US" dirty="0" smtClean="0"/>
              <a:t> le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répond</a:t>
            </a:r>
            <a:r>
              <a:rPr lang="en-US" dirty="0" smtClean="0"/>
              <a:t> de </a:t>
            </a:r>
            <a:r>
              <a:rPr lang="en-US" dirty="0" err="1" smtClean="0"/>
              <a:t>façon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, en plus d’être </a:t>
            </a:r>
            <a:r>
              <a:rPr lang="en-US" dirty="0" err="1" smtClean="0"/>
              <a:t>tolérant</a:t>
            </a:r>
            <a:r>
              <a:rPr lang="en-US" dirty="0" smtClean="0"/>
              <a:t> aux </a:t>
            </a:r>
            <a:r>
              <a:rPr lang="en-US" dirty="0" err="1" smtClean="0"/>
              <a:t>pannes</a:t>
            </a:r>
            <a:r>
              <a:rPr lang="en-US" dirty="0" smtClean="0"/>
              <a:t>.</a:t>
            </a:r>
          </a:p>
          <a:p>
            <a:r>
              <a:rPr lang="en-US" sz="3600" b="1" dirty="0" smtClean="0"/>
              <a:t>CA: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consistantes</a:t>
            </a:r>
            <a:r>
              <a:rPr lang="en-US" dirty="0" smtClean="0"/>
              <a:t> entre </a:t>
            </a:r>
            <a:r>
              <a:rPr lang="en-US" dirty="0" err="1" smtClean="0"/>
              <a:t>tous</a:t>
            </a:r>
            <a:r>
              <a:rPr lang="en-US" dirty="0" smtClean="0"/>
              <a:t> les nodes.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problème</a:t>
            </a:r>
            <a:r>
              <a:rPr lang="en-US" dirty="0" smtClean="0"/>
              <a:t> de </a:t>
            </a:r>
            <a:r>
              <a:rPr lang="en-US" dirty="0" err="1" smtClean="0"/>
              <a:t>réseau</a:t>
            </a:r>
            <a:r>
              <a:rPr lang="en-US" dirty="0" smtClean="0"/>
              <a:t> </a:t>
            </a:r>
            <a:r>
              <a:rPr lang="en-US" dirty="0" err="1" smtClean="0"/>
              <a:t>apparait</a:t>
            </a:r>
            <a:r>
              <a:rPr lang="en-US" dirty="0" smtClean="0"/>
              <a:t>, </a:t>
            </a:r>
            <a:r>
              <a:rPr lang="en-US" dirty="0" err="1" smtClean="0"/>
              <a:t>certains</a:t>
            </a:r>
            <a:r>
              <a:rPr lang="en-US" dirty="0" smtClean="0"/>
              <a:t> nodes </a:t>
            </a:r>
            <a:r>
              <a:rPr lang="en-US" dirty="0" err="1" smtClean="0"/>
              <a:t>perderont</a:t>
            </a:r>
            <a:r>
              <a:rPr lang="en-US" dirty="0" smtClean="0"/>
              <a:t> de </a:t>
            </a:r>
            <a:r>
              <a:rPr lang="en-US" dirty="0" err="1" smtClean="0"/>
              <a:t>consistance</a:t>
            </a:r>
            <a:r>
              <a:rPr lang="en-US" dirty="0" smtClean="0"/>
              <a:t>.</a:t>
            </a:r>
          </a:p>
          <a:p>
            <a:endParaRPr lang="fr-FR" sz="3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 et CAP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       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Clé</a:t>
            </a:r>
            <a:r>
              <a:rPr lang="en-US" dirty="0" smtClean="0"/>
              <a:t> – </a:t>
            </a:r>
            <a:r>
              <a:rPr lang="en-US" dirty="0" err="1" smtClean="0"/>
              <a:t>Valeur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Orientées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olonnes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Orientées</a:t>
            </a:r>
            <a:r>
              <a:rPr lang="en-US" dirty="0" smtClean="0"/>
              <a:t> Documents.</a:t>
            </a:r>
          </a:p>
          <a:p>
            <a:endParaRPr lang="en-US" dirty="0"/>
          </a:p>
          <a:p>
            <a:r>
              <a:rPr lang="en-US" dirty="0" err="1"/>
              <a:t>Orientées</a:t>
            </a:r>
            <a:r>
              <a:rPr lang="en-US" dirty="0"/>
              <a:t> </a:t>
            </a:r>
            <a:r>
              <a:rPr lang="en-US" dirty="0" err="1"/>
              <a:t>Graphes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Différents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ypes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460"/>
            <a:ext cx="7924800" cy="157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33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686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NOSQL</vt:lpstr>
      <vt:lpstr>C’est quoi le NOSQL    </vt:lpstr>
      <vt:lpstr>C’est quoi le NOSQL    </vt:lpstr>
      <vt:lpstr>SGBR vs NOSQL      </vt:lpstr>
      <vt:lpstr>SGBR vs NOSQL      </vt:lpstr>
      <vt:lpstr>ACID         </vt:lpstr>
      <vt:lpstr>CAP             </vt:lpstr>
      <vt:lpstr>NOSQL et CAP           </vt:lpstr>
      <vt:lpstr>Différents Types      </vt:lpstr>
      <vt:lpstr>Clé-Valeur                </vt:lpstr>
      <vt:lpstr>Orientées Colonne          </vt:lpstr>
      <vt:lpstr>Orientées Document      </vt:lpstr>
      <vt:lpstr>Orientées Graphe            </vt:lpstr>
      <vt:lpstr>Les points forts                            </vt:lpstr>
      <vt:lpstr>Les points faibles                            </vt:lpstr>
      <vt:lpstr>Où utiliser le NOSQL                           </vt:lpstr>
      <vt:lpstr>Exemples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</dc:title>
  <dc:creator>Windows User</dc:creator>
  <cp:lastModifiedBy>Windows User</cp:lastModifiedBy>
  <cp:revision>93</cp:revision>
  <dcterms:created xsi:type="dcterms:W3CDTF">2018-03-03T10:25:00Z</dcterms:created>
  <dcterms:modified xsi:type="dcterms:W3CDTF">2018-03-05T20:55:22Z</dcterms:modified>
</cp:coreProperties>
</file>