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5"/>
    <p:sldMasterId id="2147483730" r:id="rId6"/>
    <p:sldMasterId id="2147483800" r:id="rId7"/>
    <p:sldMasterId id="2147483656" r:id="rId8"/>
  </p:sldMasterIdLst>
  <p:notesMasterIdLst>
    <p:notesMasterId r:id="rId32"/>
  </p:notesMasterIdLst>
  <p:handoutMasterIdLst>
    <p:handoutMasterId r:id="rId33"/>
  </p:handoutMasterIdLst>
  <p:sldIdLst>
    <p:sldId id="359" r:id="rId9"/>
    <p:sldId id="365" r:id="rId10"/>
    <p:sldId id="395" r:id="rId11"/>
    <p:sldId id="397" r:id="rId12"/>
    <p:sldId id="396" r:id="rId13"/>
    <p:sldId id="415" r:id="rId14"/>
    <p:sldId id="373" r:id="rId15"/>
    <p:sldId id="398" r:id="rId16"/>
    <p:sldId id="399" r:id="rId17"/>
    <p:sldId id="400" r:id="rId18"/>
    <p:sldId id="401" r:id="rId19"/>
    <p:sldId id="402" r:id="rId20"/>
    <p:sldId id="386" r:id="rId21"/>
    <p:sldId id="403" r:id="rId22"/>
    <p:sldId id="404" r:id="rId23"/>
    <p:sldId id="405" r:id="rId24"/>
    <p:sldId id="406" r:id="rId25"/>
    <p:sldId id="409" r:id="rId26"/>
    <p:sldId id="410" r:id="rId27"/>
    <p:sldId id="411" r:id="rId28"/>
    <p:sldId id="413" r:id="rId29"/>
    <p:sldId id="414" r:id="rId30"/>
    <p:sldId id="392" r:id="rId31"/>
  </p:sldIdLst>
  <p:sldSz cx="9144000" cy="5143500" type="screen16x9"/>
  <p:notesSz cx="6670675" cy="9875838"/>
  <p:custDataLst>
    <p:tags r:id="rId3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334" autoAdjust="0"/>
    <p:restoredTop sz="96589" autoAdjust="0"/>
  </p:normalViewPr>
  <p:slideViewPr>
    <p:cSldViewPr snapToGrid="0">
      <p:cViewPr varScale="1">
        <p:scale>
          <a:sx n="208" d="100"/>
          <a:sy n="208" d="100"/>
        </p:scale>
        <p:origin x="2982" y="174"/>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microsoft.com/office/2016/11/relationships/changesInfo" Target="changesInfos/changesInfo1.xml"/><Relationship Id="rId21" Type="http://schemas.openxmlformats.org/officeDocument/2006/relationships/slide" Target="slides/slide13.xml"/><Relationship Id="rId34" Type="http://schemas.openxmlformats.org/officeDocument/2006/relationships/tags" Target="tags/tag1.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presProps" Target="presProps.xml"/><Relationship Id="rId8" Type="http://schemas.openxmlformats.org/officeDocument/2006/relationships/slideMaster" Target="slideMasters/slideMaster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yle, Jamie" userId="1d18d3d4-7655-4f40-9060-98160e17b2e3" providerId="ADAL" clId="{AC9B9867-8498-4E54-B647-077AC26C07DA}"/>
    <pc:docChg chg="undo custSel addSld modSld sldOrd">
      <pc:chgData name="Boyle, Jamie" userId="1d18d3d4-7655-4f40-9060-98160e17b2e3" providerId="ADAL" clId="{AC9B9867-8498-4E54-B647-077AC26C07DA}" dt="2024-02-27T15:26:46.560" v="2369" actId="1076"/>
      <pc:docMkLst>
        <pc:docMk/>
      </pc:docMkLst>
      <pc:sldChg chg="addSp delSp modSp mod">
        <pc:chgData name="Boyle, Jamie" userId="1d18d3d4-7655-4f40-9060-98160e17b2e3" providerId="ADAL" clId="{AC9B9867-8498-4E54-B647-077AC26C07DA}" dt="2024-02-14T15:02:57.472" v="1308" actId="5793"/>
        <pc:sldMkLst>
          <pc:docMk/>
          <pc:sldMk cId="2689790357" sldId="373"/>
        </pc:sldMkLst>
        <pc:spChg chg="mod ord">
          <ac:chgData name="Boyle, Jamie" userId="1d18d3d4-7655-4f40-9060-98160e17b2e3" providerId="ADAL" clId="{AC9B9867-8498-4E54-B647-077AC26C07DA}" dt="2024-02-14T15:02:57.472" v="1308" actId="5793"/>
          <ac:spMkLst>
            <pc:docMk/>
            <pc:sldMk cId="2689790357" sldId="373"/>
            <ac:spMk id="11" creationId="{825EE2FD-D59C-4D6F-93E9-415E324D68C1}"/>
          </ac:spMkLst>
        </pc:spChg>
        <pc:picChg chg="add mod modCrop">
          <ac:chgData name="Boyle, Jamie" userId="1d18d3d4-7655-4f40-9060-98160e17b2e3" providerId="ADAL" clId="{AC9B9867-8498-4E54-B647-077AC26C07DA}" dt="2024-02-14T15:02:35.576" v="1297" actId="1076"/>
          <ac:picMkLst>
            <pc:docMk/>
            <pc:sldMk cId="2689790357" sldId="373"/>
            <ac:picMk id="5" creationId="{6FD36440-9878-9627-5567-B6B6D5FEA2D6}"/>
          </ac:picMkLst>
        </pc:picChg>
        <pc:picChg chg="add del">
          <ac:chgData name="Boyle, Jamie" userId="1d18d3d4-7655-4f40-9060-98160e17b2e3" providerId="ADAL" clId="{AC9B9867-8498-4E54-B647-077AC26C07DA}" dt="2024-02-14T15:01:57.789" v="1288" actId="478"/>
          <ac:picMkLst>
            <pc:docMk/>
            <pc:sldMk cId="2689790357" sldId="373"/>
            <ac:picMk id="6" creationId="{8FB6F87C-AEC0-498B-9EE4-69D8EF559768}"/>
          </ac:picMkLst>
        </pc:picChg>
        <pc:picChg chg="add mod modCrop">
          <ac:chgData name="Boyle, Jamie" userId="1d18d3d4-7655-4f40-9060-98160e17b2e3" providerId="ADAL" clId="{AC9B9867-8498-4E54-B647-077AC26C07DA}" dt="2024-02-14T15:02:38.618" v="1298" actId="1076"/>
          <ac:picMkLst>
            <pc:docMk/>
            <pc:sldMk cId="2689790357" sldId="373"/>
            <ac:picMk id="8" creationId="{D1617664-BA05-82E4-D800-BC352C68722E}"/>
          </ac:picMkLst>
        </pc:picChg>
      </pc:sldChg>
      <pc:sldChg chg="addSp delSp modSp mod">
        <pc:chgData name="Boyle, Jamie" userId="1d18d3d4-7655-4f40-9060-98160e17b2e3" providerId="ADAL" clId="{AC9B9867-8498-4E54-B647-077AC26C07DA}" dt="2024-02-27T15:15:10.738" v="2325" actId="14100"/>
        <pc:sldMkLst>
          <pc:docMk/>
          <pc:sldMk cId="867607216" sldId="386"/>
        </pc:sldMkLst>
        <pc:picChg chg="add mod">
          <ac:chgData name="Boyle, Jamie" userId="1d18d3d4-7655-4f40-9060-98160e17b2e3" providerId="ADAL" clId="{AC9B9867-8498-4E54-B647-077AC26C07DA}" dt="2024-02-27T15:14:45.505" v="2320" actId="1076"/>
          <ac:picMkLst>
            <pc:docMk/>
            <pc:sldMk cId="867607216" sldId="386"/>
            <ac:picMk id="5" creationId="{5CAD6A95-B792-D43D-2752-4AE682670DA0}"/>
          </ac:picMkLst>
        </pc:picChg>
        <pc:picChg chg="add mod">
          <ac:chgData name="Boyle, Jamie" userId="1d18d3d4-7655-4f40-9060-98160e17b2e3" providerId="ADAL" clId="{AC9B9867-8498-4E54-B647-077AC26C07DA}" dt="2024-02-27T15:15:10.738" v="2325" actId="14100"/>
          <ac:picMkLst>
            <pc:docMk/>
            <pc:sldMk cId="867607216" sldId="386"/>
            <ac:picMk id="8" creationId="{8F85958A-A8D6-CC95-038D-D942FBEB87A9}"/>
          </ac:picMkLst>
        </pc:picChg>
        <pc:picChg chg="del">
          <ac:chgData name="Boyle, Jamie" userId="1d18d3d4-7655-4f40-9060-98160e17b2e3" providerId="ADAL" clId="{AC9B9867-8498-4E54-B647-077AC26C07DA}" dt="2024-02-27T15:14:46.816" v="2321" actId="478"/>
          <ac:picMkLst>
            <pc:docMk/>
            <pc:sldMk cId="867607216" sldId="386"/>
            <ac:picMk id="9" creationId="{F2D2AE6C-BF37-4DEA-82AB-57379F344E46}"/>
          </ac:picMkLst>
        </pc:picChg>
        <pc:picChg chg="del">
          <ac:chgData name="Boyle, Jamie" userId="1d18d3d4-7655-4f40-9060-98160e17b2e3" providerId="ADAL" clId="{AC9B9867-8498-4E54-B647-077AC26C07DA}" dt="2024-02-27T15:14:29.505" v="2314" actId="478"/>
          <ac:picMkLst>
            <pc:docMk/>
            <pc:sldMk cId="867607216" sldId="386"/>
            <ac:picMk id="10" creationId="{D03C0AF4-7102-48B9-959D-E0B2CF8B8953}"/>
          </ac:picMkLst>
        </pc:picChg>
      </pc:sldChg>
      <pc:sldChg chg="ord">
        <pc:chgData name="Boyle, Jamie" userId="1d18d3d4-7655-4f40-9060-98160e17b2e3" providerId="ADAL" clId="{AC9B9867-8498-4E54-B647-077AC26C07DA}" dt="2024-02-16T14:56:15.187" v="2302"/>
        <pc:sldMkLst>
          <pc:docMk/>
          <pc:sldMk cId="1164179961" sldId="392"/>
        </pc:sldMkLst>
      </pc:sldChg>
      <pc:sldChg chg="addSp delSp modSp mod">
        <pc:chgData name="Boyle, Jamie" userId="1d18d3d4-7655-4f40-9060-98160e17b2e3" providerId="ADAL" clId="{AC9B9867-8498-4E54-B647-077AC26C07DA}" dt="2024-02-14T14:52:16.523" v="692" actId="20577"/>
        <pc:sldMkLst>
          <pc:docMk/>
          <pc:sldMk cId="805623924" sldId="396"/>
        </pc:sldMkLst>
        <pc:spChg chg="mod">
          <ac:chgData name="Boyle, Jamie" userId="1d18d3d4-7655-4f40-9060-98160e17b2e3" providerId="ADAL" clId="{AC9B9867-8498-4E54-B647-077AC26C07DA}" dt="2024-02-14T14:47:41.818" v="374" actId="20577"/>
          <ac:spMkLst>
            <pc:docMk/>
            <pc:sldMk cId="805623924" sldId="396"/>
            <ac:spMk id="2" creationId="{6FF1181F-0C76-47D0-83D2-2133FE38FB6F}"/>
          </ac:spMkLst>
        </pc:spChg>
        <pc:spChg chg="mod">
          <ac:chgData name="Boyle, Jamie" userId="1d18d3d4-7655-4f40-9060-98160e17b2e3" providerId="ADAL" clId="{AC9B9867-8498-4E54-B647-077AC26C07DA}" dt="2024-02-14T14:48:25.693" v="541" actId="20577"/>
          <ac:spMkLst>
            <pc:docMk/>
            <pc:sldMk cId="805623924" sldId="396"/>
            <ac:spMk id="3" creationId="{D9F59F0A-AA59-4F15-95CC-124F6F55180D}"/>
          </ac:spMkLst>
        </pc:spChg>
        <pc:spChg chg="add mod">
          <ac:chgData name="Boyle, Jamie" userId="1d18d3d4-7655-4f40-9060-98160e17b2e3" providerId="ADAL" clId="{AC9B9867-8498-4E54-B647-077AC26C07DA}" dt="2024-02-14T14:50:32.234" v="571" actId="1076"/>
          <ac:spMkLst>
            <pc:docMk/>
            <pc:sldMk cId="805623924" sldId="396"/>
            <ac:spMk id="11" creationId="{85BAFCEE-0626-976A-05D5-95688BE3842B}"/>
          </ac:spMkLst>
        </pc:spChg>
        <pc:spChg chg="add mod">
          <ac:chgData name="Boyle, Jamie" userId="1d18d3d4-7655-4f40-9060-98160e17b2e3" providerId="ADAL" clId="{AC9B9867-8498-4E54-B647-077AC26C07DA}" dt="2024-02-14T14:50:59.200" v="600" actId="14100"/>
          <ac:spMkLst>
            <pc:docMk/>
            <pc:sldMk cId="805623924" sldId="396"/>
            <ac:spMk id="12" creationId="{69782E6D-8098-B6AE-B427-AD3416AB6B32}"/>
          </ac:spMkLst>
        </pc:spChg>
        <pc:spChg chg="add mod">
          <ac:chgData name="Boyle, Jamie" userId="1d18d3d4-7655-4f40-9060-98160e17b2e3" providerId="ADAL" clId="{AC9B9867-8498-4E54-B647-077AC26C07DA}" dt="2024-02-14T14:50:45.288" v="584" actId="1076"/>
          <ac:spMkLst>
            <pc:docMk/>
            <pc:sldMk cId="805623924" sldId="396"/>
            <ac:spMk id="13" creationId="{DE0489D9-9326-DB43-E525-803C1F8194AA}"/>
          </ac:spMkLst>
        </pc:spChg>
        <pc:spChg chg="add mod">
          <ac:chgData name="Boyle, Jamie" userId="1d18d3d4-7655-4f40-9060-98160e17b2e3" providerId="ADAL" clId="{AC9B9867-8498-4E54-B647-077AC26C07DA}" dt="2024-02-14T14:51:47.586" v="636" actId="1076"/>
          <ac:spMkLst>
            <pc:docMk/>
            <pc:sldMk cId="805623924" sldId="396"/>
            <ac:spMk id="16" creationId="{08318FA7-156D-C178-17FD-E1C0B2432D0E}"/>
          </ac:spMkLst>
        </pc:spChg>
        <pc:spChg chg="add mod">
          <ac:chgData name="Boyle, Jamie" userId="1d18d3d4-7655-4f40-9060-98160e17b2e3" providerId="ADAL" clId="{AC9B9867-8498-4E54-B647-077AC26C07DA}" dt="2024-02-14T14:52:16.523" v="692" actId="20577"/>
          <ac:spMkLst>
            <pc:docMk/>
            <pc:sldMk cId="805623924" sldId="396"/>
            <ac:spMk id="17" creationId="{69F2397A-6841-6C0E-C93A-83364AC6CD49}"/>
          </ac:spMkLst>
        </pc:spChg>
        <pc:spChg chg="add mod">
          <ac:chgData name="Boyle, Jamie" userId="1d18d3d4-7655-4f40-9060-98160e17b2e3" providerId="ADAL" clId="{AC9B9867-8498-4E54-B647-077AC26C07DA}" dt="2024-02-14T14:51:54.985" v="648" actId="20577"/>
          <ac:spMkLst>
            <pc:docMk/>
            <pc:sldMk cId="805623924" sldId="396"/>
            <ac:spMk id="18" creationId="{F4665255-9C39-F392-1BFD-443C1D424954}"/>
          </ac:spMkLst>
        </pc:spChg>
        <pc:picChg chg="add mod modCrop">
          <ac:chgData name="Boyle, Jamie" userId="1d18d3d4-7655-4f40-9060-98160e17b2e3" providerId="ADAL" clId="{AC9B9867-8498-4E54-B647-077AC26C07DA}" dt="2024-02-14T14:50:35.518" v="572" actId="1076"/>
          <ac:picMkLst>
            <pc:docMk/>
            <pc:sldMk cId="805623924" sldId="396"/>
            <ac:picMk id="7" creationId="{C5D9A4E0-18C1-50E3-2A1D-E3181336B1C4}"/>
          </ac:picMkLst>
        </pc:picChg>
        <pc:picChg chg="add mod modCrop">
          <ac:chgData name="Boyle, Jamie" userId="1d18d3d4-7655-4f40-9060-98160e17b2e3" providerId="ADAL" clId="{AC9B9867-8498-4E54-B647-077AC26C07DA}" dt="2024-02-14T14:50:35.518" v="572" actId="1076"/>
          <ac:picMkLst>
            <pc:docMk/>
            <pc:sldMk cId="805623924" sldId="396"/>
            <ac:picMk id="8" creationId="{B76583FC-5196-3523-5479-C751E5E2FD75}"/>
          </ac:picMkLst>
        </pc:picChg>
        <pc:picChg chg="add mod modCrop">
          <ac:chgData name="Boyle, Jamie" userId="1d18d3d4-7655-4f40-9060-98160e17b2e3" providerId="ADAL" clId="{AC9B9867-8498-4E54-B647-077AC26C07DA}" dt="2024-02-14T14:50:35.518" v="572" actId="1076"/>
          <ac:picMkLst>
            <pc:docMk/>
            <pc:sldMk cId="805623924" sldId="396"/>
            <ac:picMk id="9" creationId="{11F5F9F4-1370-7EBE-53DC-91BF84266744}"/>
          </ac:picMkLst>
        </pc:picChg>
        <pc:picChg chg="del">
          <ac:chgData name="Boyle, Jamie" userId="1d18d3d4-7655-4f40-9060-98160e17b2e3" providerId="ADAL" clId="{AC9B9867-8498-4E54-B647-077AC26C07DA}" dt="2024-02-14T14:48:29.356" v="542" actId="478"/>
          <ac:picMkLst>
            <pc:docMk/>
            <pc:sldMk cId="805623924" sldId="396"/>
            <ac:picMk id="10" creationId="{6CD6D334-5718-451F-8BC2-F8D2C7061C02}"/>
          </ac:picMkLst>
        </pc:picChg>
        <pc:picChg chg="add mod">
          <ac:chgData name="Boyle, Jamie" userId="1d18d3d4-7655-4f40-9060-98160e17b2e3" providerId="ADAL" clId="{AC9B9867-8498-4E54-B647-077AC26C07DA}" dt="2024-02-14T14:51:37.116" v="612" actId="1076"/>
          <ac:picMkLst>
            <pc:docMk/>
            <pc:sldMk cId="805623924" sldId="396"/>
            <ac:picMk id="15" creationId="{08A9C266-ABFA-47DB-02CA-7EA567B20E5E}"/>
          </ac:picMkLst>
        </pc:picChg>
      </pc:sldChg>
      <pc:sldChg chg="addSp delSp modSp mod">
        <pc:chgData name="Boyle, Jamie" userId="1d18d3d4-7655-4f40-9060-98160e17b2e3" providerId="ADAL" clId="{AC9B9867-8498-4E54-B647-077AC26C07DA}" dt="2024-02-14T14:47:21.885" v="334" actId="1036"/>
        <pc:sldMkLst>
          <pc:docMk/>
          <pc:sldMk cId="487513471" sldId="397"/>
        </pc:sldMkLst>
        <pc:spChg chg="mod">
          <ac:chgData name="Boyle, Jamie" userId="1d18d3d4-7655-4f40-9060-98160e17b2e3" providerId="ADAL" clId="{AC9B9867-8498-4E54-B647-077AC26C07DA}" dt="2024-02-14T14:45:58.383" v="299" actId="20577"/>
          <ac:spMkLst>
            <pc:docMk/>
            <pc:sldMk cId="487513471" sldId="397"/>
            <ac:spMk id="3" creationId="{D9F59F0A-AA59-4F15-95CC-124F6F55180D}"/>
          </ac:spMkLst>
        </pc:spChg>
        <pc:spChg chg="mod">
          <ac:chgData name="Boyle, Jamie" userId="1d18d3d4-7655-4f40-9060-98160e17b2e3" providerId="ADAL" clId="{AC9B9867-8498-4E54-B647-077AC26C07DA}" dt="2024-02-14T14:47:09.762" v="319" actId="1035"/>
          <ac:spMkLst>
            <pc:docMk/>
            <pc:sldMk cId="487513471" sldId="397"/>
            <ac:spMk id="10" creationId="{0E10809E-B75A-4DA3-8522-838BAB7263DD}"/>
          </ac:spMkLst>
        </pc:spChg>
        <pc:picChg chg="del">
          <ac:chgData name="Boyle, Jamie" userId="1d18d3d4-7655-4f40-9060-98160e17b2e3" providerId="ADAL" clId="{AC9B9867-8498-4E54-B647-077AC26C07DA}" dt="2024-02-14T14:46:57.852" v="302" actId="478"/>
          <ac:picMkLst>
            <pc:docMk/>
            <pc:sldMk cId="487513471" sldId="397"/>
            <ac:picMk id="5" creationId="{CFEDCFA8-1D19-41AE-989C-0132158774B9}"/>
          </ac:picMkLst>
        </pc:picChg>
        <pc:picChg chg="add mod modCrop">
          <ac:chgData name="Boyle, Jamie" userId="1d18d3d4-7655-4f40-9060-98160e17b2e3" providerId="ADAL" clId="{AC9B9867-8498-4E54-B647-077AC26C07DA}" dt="2024-02-14T14:47:21.885" v="334" actId="1036"/>
          <ac:picMkLst>
            <pc:docMk/>
            <pc:sldMk cId="487513471" sldId="397"/>
            <ac:picMk id="8" creationId="{6B8105A4-DB11-D367-F46E-2DE18F776951}"/>
          </ac:picMkLst>
        </pc:picChg>
        <pc:picChg chg="del">
          <ac:chgData name="Boyle, Jamie" userId="1d18d3d4-7655-4f40-9060-98160e17b2e3" providerId="ADAL" clId="{AC9B9867-8498-4E54-B647-077AC26C07DA}" dt="2024-02-14T14:47:00.111" v="304" actId="478"/>
          <ac:picMkLst>
            <pc:docMk/>
            <pc:sldMk cId="487513471" sldId="397"/>
            <ac:picMk id="9" creationId="{182BABD1-627C-4D38-80F9-33F2209D310B}"/>
          </ac:picMkLst>
        </pc:picChg>
        <pc:picChg chg="add mod">
          <ac:chgData name="Boyle, Jamie" userId="1d18d3d4-7655-4f40-9060-98160e17b2e3" providerId="ADAL" clId="{AC9B9867-8498-4E54-B647-077AC26C07DA}" dt="2024-02-14T14:47:07.639" v="308" actId="1076"/>
          <ac:picMkLst>
            <pc:docMk/>
            <pc:sldMk cId="487513471" sldId="397"/>
            <ac:picMk id="11" creationId="{2295492C-E407-7B95-D30C-C8E919A16732}"/>
          </ac:picMkLst>
        </pc:picChg>
      </pc:sldChg>
      <pc:sldChg chg="modSp mod">
        <pc:chgData name="Boyle, Jamie" userId="1d18d3d4-7655-4f40-9060-98160e17b2e3" providerId="ADAL" clId="{AC9B9867-8498-4E54-B647-077AC26C07DA}" dt="2024-02-14T15:08:46.300" v="1476" actId="20577"/>
        <pc:sldMkLst>
          <pc:docMk/>
          <pc:sldMk cId="372518070" sldId="398"/>
        </pc:sldMkLst>
        <pc:spChg chg="mod">
          <ac:chgData name="Boyle, Jamie" userId="1d18d3d4-7655-4f40-9060-98160e17b2e3" providerId="ADAL" clId="{AC9B9867-8498-4E54-B647-077AC26C07DA}" dt="2024-02-14T15:08:46.300" v="1476" actId="20577"/>
          <ac:spMkLst>
            <pc:docMk/>
            <pc:sldMk cId="372518070" sldId="398"/>
            <ac:spMk id="11" creationId="{825EE2FD-D59C-4D6F-93E9-415E324D68C1}"/>
          </ac:spMkLst>
        </pc:spChg>
      </pc:sldChg>
      <pc:sldChg chg="addSp delSp modSp mod">
        <pc:chgData name="Boyle, Jamie" userId="1d18d3d4-7655-4f40-9060-98160e17b2e3" providerId="ADAL" clId="{AC9B9867-8498-4E54-B647-077AC26C07DA}" dt="2024-02-16T14:25:23.993" v="1709" actId="1076"/>
        <pc:sldMkLst>
          <pc:docMk/>
          <pc:sldMk cId="29625637" sldId="399"/>
        </pc:sldMkLst>
        <pc:spChg chg="del">
          <ac:chgData name="Boyle, Jamie" userId="1d18d3d4-7655-4f40-9060-98160e17b2e3" providerId="ADAL" clId="{AC9B9867-8498-4E54-B647-077AC26C07DA}" dt="2024-02-14T15:09:01.581" v="1485" actId="478"/>
          <ac:spMkLst>
            <pc:docMk/>
            <pc:sldMk cId="29625637" sldId="399"/>
            <ac:spMk id="12" creationId="{12E86B22-4997-4A2B-9C0D-3243B92DEBB4}"/>
          </ac:spMkLst>
        </pc:spChg>
        <pc:spChg chg="add mod">
          <ac:chgData name="Boyle, Jamie" userId="1d18d3d4-7655-4f40-9060-98160e17b2e3" providerId="ADAL" clId="{AC9B9867-8498-4E54-B647-077AC26C07DA}" dt="2024-02-14T15:11:07.017" v="1571" actId="404"/>
          <ac:spMkLst>
            <pc:docMk/>
            <pc:sldMk cId="29625637" sldId="399"/>
            <ac:spMk id="14" creationId="{81349452-1B80-55F8-8162-1BF9B41A3B24}"/>
          </ac:spMkLst>
        </pc:spChg>
        <pc:spChg chg="add mod">
          <ac:chgData name="Boyle, Jamie" userId="1d18d3d4-7655-4f40-9060-98160e17b2e3" providerId="ADAL" clId="{AC9B9867-8498-4E54-B647-077AC26C07DA}" dt="2024-02-14T15:13:37.713" v="1706" actId="1076"/>
          <ac:spMkLst>
            <pc:docMk/>
            <pc:sldMk cId="29625637" sldId="399"/>
            <ac:spMk id="19" creationId="{B19C6A6D-A67A-A723-CA9B-1624250FB126}"/>
          </ac:spMkLst>
        </pc:spChg>
        <pc:picChg chg="del">
          <ac:chgData name="Boyle, Jamie" userId="1d18d3d4-7655-4f40-9060-98160e17b2e3" providerId="ADAL" clId="{AC9B9867-8498-4E54-B647-077AC26C07DA}" dt="2024-02-14T15:08:50.522" v="1477" actId="478"/>
          <ac:picMkLst>
            <pc:docMk/>
            <pc:sldMk cId="29625637" sldId="399"/>
            <ac:picMk id="3" creationId="{93048104-DB51-4D6E-9DF9-97AAE44C388C}"/>
          </ac:picMkLst>
        </pc:picChg>
        <pc:picChg chg="del mod">
          <ac:chgData name="Boyle, Jamie" userId="1d18d3d4-7655-4f40-9060-98160e17b2e3" providerId="ADAL" clId="{AC9B9867-8498-4E54-B647-077AC26C07DA}" dt="2024-02-14T15:08:53.385" v="1479" actId="478"/>
          <ac:picMkLst>
            <pc:docMk/>
            <pc:sldMk cId="29625637" sldId="399"/>
            <ac:picMk id="6" creationId="{A5A21ABD-FA49-46FC-B384-CAE8AEFB2DCD}"/>
          </ac:picMkLst>
        </pc:picChg>
        <pc:picChg chg="add del">
          <ac:chgData name="Boyle, Jamie" userId="1d18d3d4-7655-4f40-9060-98160e17b2e3" providerId="ADAL" clId="{AC9B9867-8498-4E54-B647-077AC26C07DA}" dt="2024-02-14T15:08:58.367" v="1484" actId="478"/>
          <ac:picMkLst>
            <pc:docMk/>
            <pc:sldMk cId="29625637" sldId="399"/>
            <ac:picMk id="8" creationId="{48A14102-CDD4-49C5-BBE8-4A5D65DF1322}"/>
          </ac:picMkLst>
        </pc:picChg>
        <pc:picChg chg="del mod">
          <ac:chgData name="Boyle, Jamie" userId="1d18d3d4-7655-4f40-9060-98160e17b2e3" providerId="ADAL" clId="{AC9B9867-8498-4E54-B647-077AC26C07DA}" dt="2024-02-14T15:08:54.596" v="1481" actId="478"/>
          <ac:picMkLst>
            <pc:docMk/>
            <pc:sldMk cId="29625637" sldId="399"/>
            <ac:picMk id="9" creationId="{26D0BC1B-D0C9-4C99-B7A1-941CA4845E46}"/>
          </ac:picMkLst>
        </pc:picChg>
        <pc:picChg chg="add mod modCrop">
          <ac:chgData name="Boyle, Jamie" userId="1d18d3d4-7655-4f40-9060-98160e17b2e3" providerId="ADAL" clId="{AC9B9867-8498-4E54-B647-077AC26C07DA}" dt="2024-02-16T14:25:21.348" v="1708" actId="1076"/>
          <ac:picMkLst>
            <pc:docMk/>
            <pc:sldMk cId="29625637" sldId="399"/>
            <ac:picMk id="10" creationId="{779A28C6-EBF0-5C28-4FDB-E6DB807D5B28}"/>
          </ac:picMkLst>
        </pc:picChg>
        <pc:picChg chg="add mod modCrop">
          <ac:chgData name="Boyle, Jamie" userId="1d18d3d4-7655-4f40-9060-98160e17b2e3" providerId="ADAL" clId="{AC9B9867-8498-4E54-B647-077AC26C07DA}" dt="2024-02-16T14:25:23.993" v="1709" actId="1076"/>
          <ac:picMkLst>
            <pc:docMk/>
            <pc:sldMk cId="29625637" sldId="399"/>
            <ac:picMk id="11" creationId="{7C9B1509-17C2-2A47-0EE1-9911A606C545}"/>
          </ac:picMkLst>
        </pc:picChg>
        <pc:picChg chg="add mod modCrop">
          <ac:chgData name="Boyle, Jamie" userId="1d18d3d4-7655-4f40-9060-98160e17b2e3" providerId="ADAL" clId="{AC9B9867-8498-4E54-B647-077AC26C07DA}" dt="2024-02-14T15:10:42.190" v="1514" actId="1076"/>
          <ac:picMkLst>
            <pc:docMk/>
            <pc:sldMk cId="29625637" sldId="399"/>
            <ac:picMk id="13" creationId="{4AE30F46-7916-9889-63A4-543DAF412079}"/>
          </ac:picMkLst>
        </pc:picChg>
        <pc:picChg chg="add mod modCrop">
          <ac:chgData name="Boyle, Jamie" userId="1d18d3d4-7655-4f40-9060-98160e17b2e3" providerId="ADAL" clId="{AC9B9867-8498-4E54-B647-077AC26C07DA}" dt="2024-02-14T15:13:37.713" v="1706" actId="1076"/>
          <ac:picMkLst>
            <pc:docMk/>
            <pc:sldMk cId="29625637" sldId="399"/>
            <ac:picMk id="16" creationId="{3925F781-B7D8-ADDD-E280-A1988E49B33D}"/>
          </ac:picMkLst>
        </pc:picChg>
        <pc:picChg chg="add mod modCrop">
          <ac:chgData name="Boyle, Jamie" userId="1d18d3d4-7655-4f40-9060-98160e17b2e3" providerId="ADAL" clId="{AC9B9867-8498-4E54-B647-077AC26C07DA}" dt="2024-02-14T15:13:37.713" v="1706" actId="1076"/>
          <ac:picMkLst>
            <pc:docMk/>
            <pc:sldMk cId="29625637" sldId="399"/>
            <ac:picMk id="17" creationId="{2F556191-C2DE-DC23-A3F2-97A44543909F}"/>
          </ac:picMkLst>
        </pc:picChg>
        <pc:picChg chg="add mod modCrop">
          <ac:chgData name="Boyle, Jamie" userId="1d18d3d4-7655-4f40-9060-98160e17b2e3" providerId="ADAL" clId="{AC9B9867-8498-4E54-B647-077AC26C07DA}" dt="2024-02-14T15:13:37.713" v="1706" actId="1076"/>
          <ac:picMkLst>
            <pc:docMk/>
            <pc:sldMk cId="29625637" sldId="399"/>
            <ac:picMk id="18" creationId="{1D10800E-43CF-6132-19EC-FD24AF590ECB}"/>
          </ac:picMkLst>
        </pc:picChg>
        <pc:picChg chg="del">
          <ac:chgData name="Boyle, Jamie" userId="1d18d3d4-7655-4f40-9060-98160e17b2e3" providerId="ADAL" clId="{AC9B9867-8498-4E54-B647-077AC26C07DA}" dt="2024-02-14T15:04:41.247" v="1309" actId="478"/>
          <ac:picMkLst>
            <pc:docMk/>
            <pc:sldMk cId="29625637" sldId="399"/>
            <ac:picMk id="2050" creationId="{B6C9CDD5-565C-4AF5-9AA3-60D715708AC2}"/>
          </ac:picMkLst>
        </pc:picChg>
      </pc:sldChg>
      <pc:sldChg chg="addSp delSp modSp mod">
        <pc:chgData name="Boyle, Jamie" userId="1d18d3d4-7655-4f40-9060-98160e17b2e3" providerId="ADAL" clId="{AC9B9867-8498-4E54-B647-077AC26C07DA}" dt="2024-02-16T14:45:26.668" v="1883" actId="1076"/>
        <pc:sldMkLst>
          <pc:docMk/>
          <pc:sldMk cId="2463318137" sldId="400"/>
        </pc:sldMkLst>
        <pc:spChg chg="mod">
          <ac:chgData name="Boyle, Jamie" userId="1d18d3d4-7655-4f40-9060-98160e17b2e3" providerId="ADAL" clId="{AC9B9867-8498-4E54-B647-077AC26C07DA}" dt="2024-02-16T14:45:09.278" v="1875" actId="20577"/>
          <ac:spMkLst>
            <pc:docMk/>
            <pc:sldMk cId="2463318137" sldId="400"/>
            <ac:spMk id="11" creationId="{825EE2FD-D59C-4D6F-93E9-415E324D68C1}"/>
          </ac:spMkLst>
        </pc:spChg>
        <pc:picChg chg="add mod modCrop">
          <ac:chgData name="Boyle, Jamie" userId="1d18d3d4-7655-4f40-9060-98160e17b2e3" providerId="ADAL" clId="{AC9B9867-8498-4E54-B647-077AC26C07DA}" dt="2024-02-16T14:45:03.866" v="1869" actId="1076"/>
          <ac:picMkLst>
            <pc:docMk/>
            <pc:sldMk cId="2463318137" sldId="400"/>
            <ac:picMk id="5" creationId="{70DE6DCB-055D-D9D2-A83E-4C1F1F412BCA}"/>
          </ac:picMkLst>
        </pc:picChg>
        <pc:picChg chg="add mod modCrop">
          <ac:chgData name="Boyle, Jamie" userId="1d18d3d4-7655-4f40-9060-98160e17b2e3" providerId="ADAL" clId="{AC9B9867-8498-4E54-B647-077AC26C07DA}" dt="2024-02-16T14:45:16.631" v="1878" actId="1076"/>
          <ac:picMkLst>
            <pc:docMk/>
            <pc:sldMk cId="2463318137" sldId="400"/>
            <ac:picMk id="6" creationId="{3D1EF9D4-95AC-B619-862F-9939DD0C8206}"/>
          </ac:picMkLst>
        </pc:picChg>
        <pc:picChg chg="add mod modCrop">
          <ac:chgData name="Boyle, Jamie" userId="1d18d3d4-7655-4f40-9060-98160e17b2e3" providerId="ADAL" clId="{AC9B9867-8498-4E54-B647-077AC26C07DA}" dt="2024-02-16T14:45:26.668" v="1883" actId="1076"/>
          <ac:picMkLst>
            <pc:docMk/>
            <pc:sldMk cId="2463318137" sldId="400"/>
            <ac:picMk id="8" creationId="{38DE337B-B7CA-8AA6-9DA4-44B8A3534867}"/>
          </ac:picMkLst>
        </pc:picChg>
        <pc:picChg chg="del">
          <ac:chgData name="Boyle, Jamie" userId="1d18d3d4-7655-4f40-9060-98160e17b2e3" providerId="ADAL" clId="{AC9B9867-8498-4E54-B647-077AC26C07DA}" dt="2024-02-16T14:29:03.151" v="1786" actId="478"/>
          <ac:picMkLst>
            <pc:docMk/>
            <pc:sldMk cId="2463318137" sldId="400"/>
            <ac:picMk id="9" creationId="{9DA8099D-E50A-45D8-B7C1-C5487CE23744}"/>
          </ac:picMkLst>
        </pc:picChg>
      </pc:sldChg>
      <pc:sldChg chg="addSp delSp modSp mod">
        <pc:chgData name="Boyle, Jamie" userId="1d18d3d4-7655-4f40-9060-98160e17b2e3" providerId="ADAL" clId="{AC9B9867-8498-4E54-B647-077AC26C07DA}" dt="2024-02-16T14:49:26.731" v="2199" actId="1076"/>
        <pc:sldMkLst>
          <pc:docMk/>
          <pc:sldMk cId="2294002261" sldId="401"/>
        </pc:sldMkLst>
        <pc:spChg chg="mod">
          <ac:chgData name="Boyle, Jamie" userId="1d18d3d4-7655-4f40-9060-98160e17b2e3" providerId="ADAL" clId="{AC9B9867-8498-4E54-B647-077AC26C07DA}" dt="2024-02-16T14:46:09.991" v="1903" actId="20577"/>
          <ac:spMkLst>
            <pc:docMk/>
            <pc:sldMk cId="2294002261" sldId="401"/>
            <ac:spMk id="2" creationId="{6FF1181F-0C76-47D0-83D2-2133FE38FB6F}"/>
          </ac:spMkLst>
        </pc:spChg>
        <pc:spChg chg="mod">
          <ac:chgData name="Boyle, Jamie" userId="1d18d3d4-7655-4f40-9060-98160e17b2e3" providerId="ADAL" clId="{AC9B9867-8498-4E54-B647-077AC26C07DA}" dt="2024-02-16T14:48:48.064" v="2187" actId="20577"/>
          <ac:spMkLst>
            <pc:docMk/>
            <pc:sldMk cId="2294002261" sldId="401"/>
            <ac:spMk id="11" creationId="{825EE2FD-D59C-4D6F-93E9-415E324D68C1}"/>
          </ac:spMkLst>
        </pc:spChg>
        <pc:picChg chg="del mod">
          <ac:chgData name="Boyle, Jamie" userId="1d18d3d4-7655-4f40-9060-98160e17b2e3" providerId="ADAL" clId="{AC9B9867-8498-4E54-B647-077AC26C07DA}" dt="2024-02-16T14:48:48.533" v="2188" actId="478"/>
          <ac:picMkLst>
            <pc:docMk/>
            <pc:sldMk cId="2294002261" sldId="401"/>
            <ac:picMk id="5" creationId="{DDC4C647-A275-483F-B1A4-FE6512EBFF3C}"/>
          </ac:picMkLst>
        </pc:picChg>
        <pc:picChg chg="add mod modCrop">
          <ac:chgData name="Boyle, Jamie" userId="1d18d3d4-7655-4f40-9060-98160e17b2e3" providerId="ADAL" clId="{AC9B9867-8498-4E54-B647-077AC26C07DA}" dt="2024-02-16T14:49:26.731" v="2199" actId="1076"/>
          <ac:picMkLst>
            <pc:docMk/>
            <pc:sldMk cId="2294002261" sldId="401"/>
            <ac:picMk id="6" creationId="{C3B301C9-9600-D63D-3A69-31AEE65A4600}"/>
          </ac:picMkLst>
        </pc:picChg>
        <pc:picChg chg="add mod modCrop">
          <ac:chgData name="Boyle, Jamie" userId="1d18d3d4-7655-4f40-9060-98160e17b2e3" providerId="ADAL" clId="{AC9B9867-8498-4E54-B647-077AC26C07DA}" dt="2024-02-16T14:49:23.588" v="2197" actId="1076"/>
          <ac:picMkLst>
            <pc:docMk/>
            <pc:sldMk cId="2294002261" sldId="401"/>
            <ac:picMk id="8" creationId="{59BEAA11-0D79-8A31-8E61-A83B958045CD}"/>
          </ac:picMkLst>
        </pc:picChg>
      </pc:sldChg>
      <pc:sldChg chg="modSp mod">
        <pc:chgData name="Boyle, Jamie" userId="1d18d3d4-7655-4f40-9060-98160e17b2e3" providerId="ADAL" clId="{AC9B9867-8498-4E54-B647-077AC26C07DA}" dt="2024-02-16T14:53:57.555" v="2291" actId="20577"/>
        <pc:sldMkLst>
          <pc:docMk/>
          <pc:sldMk cId="921847607" sldId="402"/>
        </pc:sldMkLst>
        <pc:spChg chg="mod">
          <ac:chgData name="Boyle, Jamie" userId="1d18d3d4-7655-4f40-9060-98160e17b2e3" providerId="ADAL" clId="{AC9B9867-8498-4E54-B647-077AC26C07DA}" dt="2024-02-16T14:53:57.555" v="2291" actId="20577"/>
          <ac:spMkLst>
            <pc:docMk/>
            <pc:sldMk cId="921847607" sldId="402"/>
            <ac:spMk id="11" creationId="{825EE2FD-D59C-4D6F-93E9-415E324D68C1}"/>
          </ac:spMkLst>
        </pc:spChg>
      </pc:sldChg>
      <pc:sldChg chg="addSp delSp modSp mod">
        <pc:chgData name="Boyle, Jamie" userId="1d18d3d4-7655-4f40-9060-98160e17b2e3" providerId="ADAL" clId="{AC9B9867-8498-4E54-B647-077AC26C07DA}" dt="2024-02-27T15:12:42.050" v="2313" actId="1076"/>
        <pc:sldMkLst>
          <pc:docMk/>
          <pc:sldMk cId="1159339895" sldId="403"/>
        </pc:sldMkLst>
        <pc:spChg chg="mod">
          <ac:chgData name="Boyle, Jamie" userId="1d18d3d4-7655-4f40-9060-98160e17b2e3" providerId="ADAL" clId="{AC9B9867-8498-4E54-B647-077AC26C07DA}" dt="2024-02-16T14:53:32.700" v="2285" actId="113"/>
          <ac:spMkLst>
            <pc:docMk/>
            <pc:sldMk cId="1159339895" sldId="403"/>
            <ac:spMk id="10" creationId="{BD9CC3C4-89ED-4F75-A136-8A1A0824FF67}"/>
          </ac:spMkLst>
        </pc:spChg>
        <pc:picChg chg="del">
          <ac:chgData name="Boyle, Jamie" userId="1d18d3d4-7655-4f40-9060-98160e17b2e3" providerId="ADAL" clId="{AC9B9867-8498-4E54-B647-077AC26C07DA}" dt="2024-02-27T15:12:00.199" v="2303" actId="478"/>
          <ac:picMkLst>
            <pc:docMk/>
            <pc:sldMk cId="1159339895" sldId="403"/>
            <ac:picMk id="3" creationId="{115913BD-3276-4FA1-B0F2-01F32E3DB909}"/>
          </ac:picMkLst>
        </pc:picChg>
        <pc:picChg chg="del">
          <ac:chgData name="Boyle, Jamie" userId="1d18d3d4-7655-4f40-9060-98160e17b2e3" providerId="ADAL" clId="{AC9B9867-8498-4E54-B647-077AC26C07DA}" dt="2024-02-27T15:12:00.989" v="2304" actId="478"/>
          <ac:picMkLst>
            <pc:docMk/>
            <pc:sldMk cId="1159339895" sldId="403"/>
            <ac:picMk id="7" creationId="{F4D933D6-BDB4-4D84-8AD6-B9CB87282558}"/>
          </ac:picMkLst>
        </pc:picChg>
        <pc:picChg chg="add mod">
          <ac:chgData name="Boyle, Jamie" userId="1d18d3d4-7655-4f40-9060-98160e17b2e3" providerId="ADAL" clId="{AC9B9867-8498-4E54-B647-077AC26C07DA}" dt="2024-02-27T15:12:19.378" v="2309" actId="1076"/>
          <ac:picMkLst>
            <pc:docMk/>
            <pc:sldMk cId="1159339895" sldId="403"/>
            <ac:picMk id="8" creationId="{87CE9F8A-957E-9F44-53B0-12DDEB566D36}"/>
          </ac:picMkLst>
        </pc:picChg>
        <pc:picChg chg="add mod">
          <ac:chgData name="Boyle, Jamie" userId="1d18d3d4-7655-4f40-9060-98160e17b2e3" providerId="ADAL" clId="{AC9B9867-8498-4E54-B647-077AC26C07DA}" dt="2024-02-27T15:12:42.050" v="2313" actId="1076"/>
          <ac:picMkLst>
            <pc:docMk/>
            <pc:sldMk cId="1159339895" sldId="403"/>
            <ac:picMk id="11" creationId="{F3944637-1E9A-19C7-178C-4AA82D9C778C}"/>
          </ac:picMkLst>
        </pc:picChg>
      </pc:sldChg>
      <pc:sldChg chg="addSp delSp modSp mod delAnim">
        <pc:chgData name="Boyle, Jamie" userId="1d18d3d4-7655-4f40-9060-98160e17b2e3" providerId="ADAL" clId="{AC9B9867-8498-4E54-B647-077AC26C07DA}" dt="2024-02-27T15:16:38.760" v="2332" actId="1076"/>
        <pc:sldMkLst>
          <pc:docMk/>
          <pc:sldMk cId="4294074314" sldId="404"/>
        </pc:sldMkLst>
        <pc:picChg chg="add mod">
          <ac:chgData name="Boyle, Jamie" userId="1d18d3d4-7655-4f40-9060-98160e17b2e3" providerId="ADAL" clId="{AC9B9867-8498-4E54-B647-077AC26C07DA}" dt="2024-02-27T15:16:38.760" v="2332" actId="1076"/>
          <ac:picMkLst>
            <pc:docMk/>
            <pc:sldMk cId="4294074314" sldId="404"/>
            <ac:picMk id="5" creationId="{04CCE3A6-72C1-6A8F-642C-2A55618979EC}"/>
          </ac:picMkLst>
        </pc:picChg>
        <pc:picChg chg="del">
          <ac:chgData name="Boyle, Jamie" userId="1d18d3d4-7655-4f40-9060-98160e17b2e3" providerId="ADAL" clId="{AC9B9867-8498-4E54-B647-077AC26C07DA}" dt="2024-02-27T15:16:02.332" v="2326" actId="478"/>
          <ac:picMkLst>
            <pc:docMk/>
            <pc:sldMk cId="4294074314" sldId="404"/>
            <ac:picMk id="9" creationId="{925A962B-1B64-4EFD-9A66-5A617FAB0B02}"/>
          </ac:picMkLst>
        </pc:picChg>
      </pc:sldChg>
      <pc:sldChg chg="addSp delSp modSp mod delAnim">
        <pc:chgData name="Boyle, Jamie" userId="1d18d3d4-7655-4f40-9060-98160e17b2e3" providerId="ADAL" clId="{AC9B9867-8498-4E54-B647-077AC26C07DA}" dt="2024-02-27T15:17:10.828" v="2337" actId="1076"/>
        <pc:sldMkLst>
          <pc:docMk/>
          <pc:sldMk cId="2147334290" sldId="405"/>
        </pc:sldMkLst>
        <pc:spChg chg="mod">
          <ac:chgData name="Boyle, Jamie" userId="1d18d3d4-7655-4f40-9060-98160e17b2e3" providerId="ADAL" clId="{AC9B9867-8498-4E54-B647-077AC26C07DA}" dt="2024-02-16T14:51:36.466" v="2227" actId="2711"/>
          <ac:spMkLst>
            <pc:docMk/>
            <pc:sldMk cId="2147334290" sldId="405"/>
            <ac:spMk id="10" creationId="{BD9CC3C4-89ED-4F75-A136-8A1A0824FF67}"/>
          </ac:spMkLst>
        </pc:spChg>
        <pc:picChg chg="add mod">
          <ac:chgData name="Boyle, Jamie" userId="1d18d3d4-7655-4f40-9060-98160e17b2e3" providerId="ADAL" clId="{AC9B9867-8498-4E54-B647-077AC26C07DA}" dt="2024-02-27T15:17:10.828" v="2337" actId="1076"/>
          <ac:picMkLst>
            <pc:docMk/>
            <pc:sldMk cId="2147334290" sldId="405"/>
            <ac:picMk id="5" creationId="{F8927763-39EB-DF13-B0B4-598A8A11B5FC}"/>
          </ac:picMkLst>
        </pc:picChg>
        <pc:picChg chg="del">
          <ac:chgData name="Boyle, Jamie" userId="1d18d3d4-7655-4f40-9060-98160e17b2e3" providerId="ADAL" clId="{AC9B9867-8498-4E54-B647-077AC26C07DA}" dt="2024-02-27T15:16:51.416" v="2333" actId="478"/>
          <ac:picMkLst>
            <pc:docMk/>
            <pc:sldMk cId="2147334290" sldId="405"/>
            <ac:picMk id="9" creationId="{925A962B-1B64-4EFD-9A66-5A617FAB0B02}"/>
          </ac:picMkLst>
        </pc:picChg>
      </pc:sldChg>
      <pc:sldChg chg="modSp mod">
        <pc:chgData name="Boyle, Jamie" userId="1d18d3d4-7655-4f40-9060-98160e17b2e3" providerId="ADAL" clId="{AC9B9867-8498-4E54-B647-077AC26C07DA}" dt="2024-02-16T14:53:19.387" v="2283" actId="20577"/>
        <pc:sldMkLst>
          <pc:docMk/>
          <pc:sldMk cId="935117362" sldId="406"/>
        </pc:sldMkLst>
        <pc:spChg chg="mod">
          <ac:chgData name="Boyle, Jamie" userId="1d18d3d4-7655-4f40-9060-98160e17b2e3" providerId="ADAL" clId="{AC9B9867-8498-4E54-B647-077AC26C07DA}" dt="2024-02-16T14:53:19.387" v="2283" actId="20577"/>
          <ac:spMkLst>
            <pc:docMk/>
            <pc:sldMk cId="935117362" sldId="406"/>
            <ac:spMk id="10" creationId="{BD9CC3C4-89ED-4F75-A136-8A1A0824FF67}"/>
          </ac:spMkLst>
        </pc:spChg>
      </pc:sldChg>
      <pc:sldChg chg="modSp mod">
        <pc:chgData name="Boyle, Jamie" userId="1d18d3d4-7655-4f40-9060-98160e17b2e3" providerId="ADAL" clId="{AC9B9867-8498-4E54-B647-077AC26C07DA}" dt="2024-02-16T14:54:49.319" v="2297" actId="20577"/>
        <pc:sldMkLst>
          <pc:docMk/>
          <pc:sldMk cId="3758704892" sldId="409"/>
        </pc:sldMkLst>
        <pc:spChg chg="mod">
          <ac:chgData name="Boyle, Jamie" userId="1d18d3d4-7655-4f40-9060-98160e17b2e3" providerId="ADAL" clId="{AC9B9867-8498-4E54-B647-077AC26C07DA}" dt="2024-02-16T14:54:49.319" v="2297" actId="20577"/>
          <ac:spMkLst>
            <pc:docMk/>
            <pc:sldMk cId="3758704892" sldId="409"/>
            <ac:spMk id="10" creationId="{6D0F12BA-F74D-403E-A598-155116B099A0}"/>
          </ac:spMkLst>
        </pc:spChg>
      </pc:sldChg>
      <pc:sldChg chg="addSp delSp modSp mod">
        <pc:chgData name="Boyle, Jamie" userId="1d18d3d4-7655-4f40-9060-98160e17b2e3" providerId="ADAL" clId="{AC9B9867-8498-4E54-B647-077AC26C07DA}" dt="2024-02-27T15:18:06.589" v="2343" actId="1076"/>
        <pc:sldMkLst>
          <pc:docMk/>
          <pc:sldMk cId="933813267" sldId="410"/>
        </pc:sldMkLst>
        <pc:picChg chg="add mod">
          <ac:chgData name="Boyle, Jamie" userId="1d18d3d4-7655-4f40-9060-98160e17b2e3" providerId="ADAL" clId="{AC9B9867-8498-4E54-B647-077AC26C07DA}" dt="2024-02-27T15:18:06.589" v="2343" actId="1076"/>
          <ac:picMkLst>
            <pc:docMk/>
            <pc:sldMk cId="933813267" sldId="410"/>
            <ac:picMk id="5" creationId="{B774DBC0-E477-BB68-99FA-8D3DA0E0F00D}"/>
          </ac:picMkLst>
        </pc:picChg>
        <pc:picChg chg="del">
          <ac:chgData name="Boyle, Jamie" userId="1d18d3d4-7655-4f40-9060-98160e17b2e3" providerId="ADAL" clId="{AC9B9867-8498-4E54-B647-077AC26C07DA}" dt="2024-02-27T15:17:50.132" v="2338" actId="478"/>
          <ac:picMkLst>
            <pc:docMk/>
            <pc:sldMk cId="933813267" sldId="410"/>
            <ac:picMk id="7" creationId="{D03B6693-53A5-4D24-AFAF-8455662814A9}"/>
          </ac:picMkLst>
        </pc:picChg>
      </pc:sldChg>
      <pc:sldChg chg="addSp delSp modSp mod">
        <pc:chgData name="Boyle, Jamie" userId="1d18d3d4-7655-4f40-9060-98160e17b2e3" providerId="ADAL" clId="{AC9B9867-8498-4E54-B647-077AC26C07DA}" dt="2024-02-27T15:22:16.554" v="2359" actId="1076"/>
        <pc:sldMkLst>
          <pc:docMk/>
          <pc:sldMk cId="568529040" sldId="411"/>
        </pc:sldMkLst>
        <pc:picChg chg="del">
          <ac:chgData name="Boyle, Jamie" userId="1d18d3d4-7655-4f40-9060-98160e17b2e3" providerId="ADAL" clId="{AC9B9867-8498-4E54-B647-077AC26C07DA}" dt="2024-02-27T15:19:38.103" v="2344" actId="478"/>
          <ac:picMkLst>
            <pc:docMk/>
            <pc:sldMk cId="568529040" sldId="411"/>
            <ac:picMk id="3" creationId="{6C8A4D25-967C-4F95-90E8-0557E90CED52}"/>
          </ac:picMkLst>
        </pc:picChg>
        <pc:picChg chg="add del">
          <ac:chgData name="Boyle, Jamie" userId="1d18d3d4-7655-4f40-9060-98160e17b2e3" providerId="ADAL" clId="{AC9B9867-8498-4E54-B647-077AC26C07DA}" dt="2024-02-27T15:21:24.299" v="2352" actId="478"/>
          <ac:picMkLst>
            <pc:docMk/>
            <pc:sldMk cId="568529040" sldId="411"/>
            <ac:picMk id="6" creationId="{7B41197F-B49C-4299-B271-5FBC9FB06EB1}"/>
          </ac:picMkLst>
        </pc:picChg>
        <pc:picChg chg="add mod">
          <ac:chgData name="Boyle, Jamie" userId="1d18d3d4-7655-4f40-9060-98160e17b2e3" providerId="ADAL" clId="{AC9B9867-8498-4E54-B647-077AC26C07DA}" dt="2024-02-27T15:22:16.554" v="2359" actId="1076"/>
          <ac:picMkLst>
            <pc:docMk/>
            <pc:sldMk cId="568529040" sldId="411"/>
            <ac:picMk id="7" creationId="{8D97F751-67D7-2134-41A5-3B136F16F8DF}"/>
          </ac:picMkLst>
        </pc:picChg>
        <pc:picChg chg="add del mod">
          <ac:chgData name="Boyle, Jamie" userId="1d18d3d4-7655-4f40-9060-98160e17b2e3" providerId="ADAL" clId="{AC9B9867-8498-4E54-B647-077AC26C07DA}" dt="2024-02-27T15:21:53.007" v="2354" actId="478"/>
          <ac:picMkLst>
            <pc:docMk/>
            <pc:sldMk cId="568529040" sldId="411"/>
            <ac:picMk id="10" creationId="{79D2EFE6-9037-C0B4-FD06-4CDBABA73EDA}"/>
          </ac:picMkLst>
        </pc:picChg>
        <pc:picChg chg="add mod">
          <ac:chgData name="Boyle, Jamie" userId="1d18d3d4-7655-4f40-9060-98160e17b2e3" providerId="ADAL" clId="{AC9B9867-8498-4E54-B647-077AC26C07DA}" dt="2024-02-27T15:22:15.520" v="2358" actId="1076"/>
          <ac:picMkLst>
            <pc:docMk/>
            <pc:sldMk cId="568529040" sldId="411"/>
            <ac:picMk id="12" creationId="{75513CC8-A949-AB06-CCB1-34517B19CD31}"/>
          </ac:picMkLst>
        </pc:picChg>
      </pc:sldChg>
      <pc:sldChg chg="modSp mod">
        <pc:chgData name="Boyle, Jamie" userId="1d18d3d4-7655-4f40-9060-98160e17b2e3" providerId="ADAL" clId="{AC9B9867-8498-4E54-B647-077AC26C07DA}" dt="2024-02-16T14:55:56.765" v="2300" actId="2711"/>
        <pc:sldMkLst>
          <pc:docMk/>
          <pc:sldMk cId="1139546906" sldId="413"/>
        </pc:sldMkLst>
        <pc:spChg chg="mod">
          <ac:chgData name="Boyle, Jamie" userId="1d18d3d4-7655-4f40-9060-98160e17b2e3" providerId="ADAL" clId="{AC9B9867-8498-4E54-B647-077AC26C07DA}" dt="2024-02-16T14:55:56.765" v="2300" actId="2711"/>
          <ac:spMkLst>
            <pc:docMk/>
            <pc:sldMk cId="1139546906" sldId="413"/>
            <ac:spMk id="10" creationId="{6D0F12BA-F74D-403E-A598-155116B099A0}"/>
          </ac:spMkLst>
        </pc:spChg>
      </pc:sldChg>
      <pc:sldChg chg="addSp delSp modSp mod">
        <pc:chgData name="Boyle, Jamie" userId="1d18d3d4-7655-4f40-9060-98160e17b2e3" providerId="ADAL" clId="{AC9B9867-8498-4E54-B647-077AC26C07DA}" dt="2024-02-27T15:26:46.560" v="2369" actId="1076"/>
        <pc:sldMkLst>
          <pc:docMk/>
          <pc:sldMk cId="3066703600" sldId="414"/>
        </pc:sldMkLst>
        <pc:picChg chg="del">
          <ac:chgData name="Boyle, Jamie" userId="1d18d3d4-7655-4f40-9060-98160e17b2e3" providerId="ADAL" clId="{AC9B9867-8498-4E54-B647-077AC26C07DA}" dt="2024-02-27T15:25:27.832" v="2360" actId="478"/>
          <ac:picMkLst>
            <pc:docMk/>
            <pc:sldMk cId="3066703600" sldId="414"/>
            <ac:picMk id="3" creationId="{759A5DE0-28C2-4621-8B28-F5C96D89205E}"/>
          </ac:picMkLst>
        </pc:picChg>
        <pc:picChg chg="add del mod">
          <ac:chgData name="Boyle, Jamie" userId="1d18d3d4-7655-4f40-9060-98160e17b2e3" providerId="ADAL" clId="{AC9B9867-8498-4E54-B647-077AC26C07DA}" dt="2024-02-27T15:25:56.605" v="2362" actId="478"/>
          <ac:picMkLst>
            <pc:docMk/>
            <pc:sldMk cId="3066703600" sldId="414"/>
            <ac:picMk id="6" creationId="{7B865537-66A4-01FA-5DF6-2E4085CB8070}"/>
          </ac:picMkLst>
        </pc:picChg>
        <pc:picChg chg="add del mod">
          <ac:chgData name="Boyle, Jamie" userId="1d18d3d4-7655-4f40-9060-98160e17b2e3" providerId="ADAL" clId="{AC9B9867-8498-4E54-B647-077AC26C07DA}" dt="2024-02-27T15:26:14.945" v="2364" actId="478"/>
          <ac:picMkLst>
            <pc:docMk/>
            <pc:sldMk cId="3066703600" sldId="414"/>
            <ac:picMk id="8" creationId="{3E11C2B0-560A-E14D-A878-989DA65619C6}"/>
          </ac:picMkLst>
        </pc:picChg>
        <pc:picChg chg="add mod">
          <ac:chgData name="Boyle, Jamie" userId="1d18d3d4-7655-4f40-9060-98160e17b2e3" providerId="ADAL" clId="{AC9B9867-8498-4E54-B647-077AC26C07DA}" dt="2024-02-27T15:26:46.560" v="2369" actId="1076"/>
          <ac:picMkLst>
            <pc:docMk/>
            <pc:sldMk cId="3066703600" sldId="414"/>
            <ac:picMk id="12" creationId="{EDC490E2-C154-08BA-7EBD-185EC6B5EB83}"/>
          </ac:picMkLst>
        </pc:picChg>
      </pc:sldChg>
      <pc:sldChg chg="addSp delSp modSp add mod">
        <pc:chgData name="Boyle, Jamie" userId="1d18d3d4-7655-4f40-9060-98160e17b2e3" providerId="ADAL" clId="{AC9B9867-8498-4E54-B647-077AC26C07DA}" dt="2024-02-14T14:59:01.685" v="1139" actId="1076"/>
        <pc:sldMkLst>
          <pc:docMk/>
          <pc:sldMk cId="2090571178" sldId="415"/>
        </pc:sldMkLst>
        <pc:spChg chg="mod">
          <ac:chgData name="Boyle, Jamie" userId="1d18d3d4-7655-4f40-9060-98160e17b2e3" providerId="ADAL" clId="{AC9B9867-8498-4E54-B647-077AC26C07DA}" dt="2024-02-14T14:56:43.214" v="1015" actId="2711"/>
          <ac:spMkLst>
            <pc:docMk/>
            <pc:sldMk cId="2090571178" sldId="415"/>
            <ac:spMk id="3" creationId="{D9F59F0A-AA59-4F15-95CC-124F6F55180D}"/>
          </ac:spMkLst>
        </pc:spChg>
        <pc:spChg chg="add mod">
          <ac:chgData name="Boyle, Jamie" userId="1d18d3d4-7655-4f40-9060-98160e17b2e3" providerId="ADAL" clId="{AC9B9867-8498-4E54-B647-077AC26C07DA}" dt="2024-02-14T14:58:59.463" v="1138" actId="14100"/>
          <ac:spMkLst>
            <pc:docMk/>
            <pc:sldMk cId="2090571178" sldId="415"/>
            <ac:spMk id="15" creationId="{9315F608-A18A-459B-25D1-1F416B893031}"/>
          </ac:spMkLst>
        </pc:spChg>
        <pc:picChg chg="add mod">
          <ac:chgData name="Boyle, Jamie" userId="1d18d3d4-7655-4f40-9060-98160e17b2e3" providerId="ADAL" clId="{AC9B9867-8498-4E54-B647-077AC26C07DA}" dt="2024-02-14T14:54:35.072" v="804" actId="1076"/>
          <ac:picMkLst>
            <pc:docMk/>
            <pc:sldMk cId="2090571178" sldId="415"/>
            <ac:picMk id="7" creationId="{3001FEB0-8C5D-0554-1052-D6103C7F236F}"/>
          </ac:picMkLst>
        </pc:picChg>
        <pc:picChg chg="add mod modCrop">
          <ac:chgData name="Boyle, Jamie" userId="1d18d3d4-7655-4f40-9060-98160e17b2e3" providerId="ADAL" clId="{AC9B9867-8498-4E54-B647-077AC26C07DA}" dt="2024-02-14T14:58:18.022" v="1048" actId="14100"/>
          <ac:picMkLst>
            <pc:docMk/>
            <pc:sldMk cId="2090571178" sldId="415"/>
            <ac:picMk id="9" creationId="{0920B856-B71B-B089-2B63-938398691975}"/>
          </ac:picMkLst>
        </pc:picChg>
        <pc:picChg chg="del">
          <ac:chgData name="Boyle, Jamie" userId="1d18d3d4-7655-4f40-9060-98160e17b2e3" providerId="ADAL" clId="{AC9B9867-8498-4E54-B647-077AC26C07DA}" dt="2024-02-14T14:53:36.590" v="790" actId="478"/>
          <ac:picMkLst>
            <pc:docMk/>
            <pc:sldMk cId="2090571178" sldId="415"/>
            <ac:picMk id="10" creationId="{6CD6D334-5718-451F-8BC2-F8D2C7061C02}"/>
          </ac:picMkLst>
        </pc:picChg>
        <pc:picChg chg="add del mod">
          <ac:chgData name="Boyle, Jamie" userId="1d18d3d4-7655-4f40-9060-98160e17b2e3" providerId="ADAL" clId="{AC9B9867-8498-4E54-B647-077AC26C07DA}" dt="2024-02-14T14:57:24.121" v="1024" actId="478"/>
          <ac:picMkLst>
            <pc:docMk/>
            <pc:sldMk cId="2090571178" sldId="415"/>
            <ac:picMk id="11" creationId="{F450D506-0B8B-CEDE-6068-424ECD619B62}"/>
          </ac:picMkLst>
        </pc:picChg>
        <pc:picChg chg="add mod modCrop">
          <ac:chgData name="Boyle, Jamie" userId="1d18d3d4-7655-4f40-9060-98160e17b2e3" providerId="ADAL" clId="{AC9B9867-8498-4E54-B647-077AC26C07DA}" dt="2024-02-14T14:58:18.022" v="1048" actId="14100"/>
          <ac:picMkLst>
            <pc:docMk/>
            <pc:sldMk cId="2090571178" sldId="415"/>
            <ac:picMk id="12" creationId="{D7EE4D64-9AE0-8288-2169-6D8DB72C3753}"/>
          </ac:picMkLst>
        </pc:picChg>
        <pc:picChg chg="add mod">
          <ac:chgData name="Boyle, Jamie" userId="1d18d3d4-7655-4f40-9060-98160e17b2e3" providerId="ADAL" clId="{AC9B9867-8498-4E54-B647-077AC26C07DA}" dt="2024-02-14T14:59:01.685" v="1139" actId="1076"/>
          <ac:picMkLst>
            <pc:docMk/>
            <pc:sldMk cId="2090571178" sldId="415"/>
            <ac:picMk id="14" creationId="{9EB2893E-C6E9-8BF7-7ED4-33C87C789EEF}"/>
          </ac:picMkLst>
        </pc:picChg>
      </pc:sldChg>
    </pc:docChg>
  </pc:docChgLst>
  <pc:docChgLst>
    <pc:chgData name="McKinney, David" userId="S::kqkh779@astrazeneca.net::8b945cb3-78ce-42d7-adc5-b07bab32cd5b" providerId="AD" clId="Web-{3B4E5BFF-73BD-4AFB-A9EA-2B6DBA5B815E}"/>
    <pc:docChg chg="modSld">
      <pc:chgData name="McKinney, David" userId="S::kqkh779@astrazeneca.net::8b945cb3-78ce-42d7-adc5-b07bab32cd5b" providerId="AD" clId="Web-{3B4E5BFF-73BD-4AFB-A9EA-2B6DBA5B815E}" dt="2020-01-20T18:02:31.722" v="25" actId="20577"/>
      <pc:docMkLst>
        <pc:docMk/>
      </pc:docMkLst>
      <pc:sldChg chg="modSp">
        <pc:chgData name="McKinney, David" userId="S::kqkh779@astrazeneca.net::8b945cb3-78ce-42d7-adc5-b07bab32cd5b" providerId="AD" clId="Web-{3B4E5BFF-73BD-4AFB-A9EA-2B6DBA5B815E}" dt="2020-01-20T18:02:31.722" v="25" actId="20577"/>
        <pc:sldMkLst>
          <pc:docMk/>
          <pc:sldMk cId="1234280474" sldId="367"/>
        </pc:sldMkLst>
        <pc:spChg chg="mod">
          <ac:chgData name="McKinney, David" userId="S::kqkh779@astrazeneca.net::8b945cb3-78ce-42d7-adc5-b07bab32cd5b" providerId="AD" clId="Web-{3B4E5BFF-73BD-4AFB-A9EA-2B6DBA5B815E}" dt="2020-01-20T18:02:31.722" v="25" actId="20577"/>
          <ac:spMkLst>
            <pc:docMk/>
            <pc:sldMk cId="1234280474" sldId="367"/>
            <ac:spMk id="3" creationId="{D9F59F0A-AA59-4F15-95CC-124F6F55180D}"/>
          </ac:spMkLst>
        </pc:spChg>
      </pc:sldChg>
    </pc:docChg>
  </pc:docChgLst>
  <pc:docChgLst>
    <pc:chgData name="McKinney, David" userId="8b945cb3-78ce-42d7-adc5-b07bab32cd5b" providerId="ADAL" clId="{A9E943F6-9C49-4DB1-9D60-3209231B7510}"/>
    <pc:docChg chg="undo custSel addSld modSld">
      <pc:chgData name="McKinney, David" userId="8b945cb3-78ce-42d7-adc5-b07bab32cd5b" providerId="ADAL" clId="{A9E943F6-9C49-4DB1-9D60-3209231B7510}" dt="2020-01-30T10:18:30.158" v="715" actId="20577"/>
      <pc:docMkLst>
        <pc:docMk/>
      </pc:docMkLst>
      <pc:sldChg chg="modSp">
        <pc:chgData name="McKinney, David" userId="8b945cb3-78ce-42d7-adc5-b07bab32cd5b" providerId="ADAL" clId="{A9E943F6-9C49-4DB1-9D60-3209231B7510}" dt="2020-01-30T10:18:30.158" v="715" actId="20577"/>
        <pc:sldMkLst>
          <pc:docMk/>
          <pc:sldMk cId="211931337" sldId="359"/>
        </pc:sldMkLst>
        <pc:spChg chg="mod">
          <ac:chgData name="McKinney, David" userId="8b945cb3-78ce-42d7-adc5-b07bab32cd5b" providerId="ADAL" clId="{A9E943F6-9C49-4DB1-9D60-3209231B7510}" dt="2020-01-30T10:18:27.126" v="704" actId="1076"/>
          <ac:spMkLst>
            <pc:docMk/>
            <pc:sldMk cId="211931337" sldId="359"/>
            <ac:spMk id="3" creationId="{2B59B3AC-2B48-401E-B04D-99DE82F71E23}"/>
          </ac:spMkLst>
        </pc:spChg>
        <pc:spChg chg="mod">
          <ac:chgData name="McKinney, David" userId="8b945cb3-78ce-42d7-adc5-b07bab32cd5b" providerId="ADAL" clId="{A9E943F6-9C49-4DB1-9D60-3209231B7510}" dt="2020-01-30T10:18:30.158" v="715" actId="20577"/>
          <ac:spMkLst>
            <pc:docMk/>
            <pc:sldMk cId="211931337" sldId="359"/>
            <ac:spMk id="4" creationId="{689430A7-8B35-43BC-A842-A37497B72B57}"/>
          </ac:spMkLst>
        </pc:spChg>
        <pc:spChg chg="mod">
          <ac:chgData name="McKinney, David" userId="8b945cb3-78ce-42d7-adc5-b07bab32cd5b" providerId="ADAL" clId="{A9E943F6-9C49-4DB1-9D60-3209231B7510}" dt="2020-01-30T10:18:23.494" v="702" actId="20577"/>
          <ac:spMkLst>
            <pc:docMk/>
            <pc:sldMk cId="211931337" sldId="359"/>
            <ac:spMk id="6" creationId="{5F4BFDAC-2C84-416D-85F7-F05C253C551B}"/>
          </ac:spMkLst>
        </pc:spChg>
      </pc:sldChg>
      <pc:sldChg chg="modSp">
        <pc:chgData name="McKinney, David" userId="8b945cb3-78ce-42d7-adc5-b07bab32cd5b" providerId="ADAL" clId="{A9E943F6-9C49-4DB1-9D60-3209231B7510}" dt="2020-01-30T10:02:58.290" v="2" actId="20577"/>
        <pc:sldMkLst>
          <pc:docMk/>
          <pc:sldMk cId="4279036063" sldId="366"/>
        </pc:sldMkLst>
        <pc:spChg chg="mod">
          <ac:chgData name="McKinney, David" userId="8b945cb3-78ce-42d7-adc5-b07bab32cd5b" providerId="ADAL" clId="{A9E943F6-9C49-4DB1-9D60-3209231B7510}" dt="2020-01-30T10:02:58.290" v="2" actId="20577"/>
          <ac:spMkLst>
            <pc:docMk/>
            <pc:sldMk cId="4279036063" sldId="366"/>
            <ac:spMk id="7" creationId="{1215359A-807A-421F-9F5A-319F6C766E42}"/>
          </ac:spMkLst>
        </pc:spChg>
        <pc:picChg chg="mod">
          <ac:chgData name="McKinney, David" userId="8b945cb3-78ce-42d7-adc5-b07bab32cd5b" providerId="ADAL" clId="{A9E943F6-9C49-4DB1-9D60-3209231B7510}" dt="2020-01-30T10:02:55.949" v="0" actId="1076"/>
          <ac:picMkLst>
            <pc:docMk/>
            <pc:sldMk cId="4279036063" sldId="366"/>
            <ac:picMk id="3" creationId="{6A0FEC86-7B51-4A84-B8ED-69CCFE9559D2}"/>
          </ac:picMkLst>
        </pc:picChg>
      </pc:sldChg>
      <pc:sldChg chg="modSp">
        <pc:chgData name="McKinney, David" userId="8b945cb3-78ce-42d7-adc5-b07bab32cd5b" providerId="ADAL" clId="{A9E943F6-9C49-4DB1-9D60-3209231B7510}" dt="2020-01-30T10:16:01.109" v="665" actId="1076"/>
        <pc:sldMkLst>
          <pc:docMk/>
          <pc:sldMk cId="3192635506" sldId="384"/>
        </pc:sldMkLst>
        <pc:spChg chg="mod">
          <ac:chgData name="McKinney, David" userId="8b945cb3-78ce-42d7-adc5-b07bab32cd5b" providerId="ADAL" clId="{A9E943F6-9C49-4DB1-9D60-3209231B7510}" dt="2020-01-30T10:15:55.703" v="663" actId="207"/>
          <ac:spMkLst>
            <pc:docMk/>
            <pc:sldMk cId="3192635506" sldId="384"/>
            <ac:spMk id="3" creationId="{D9F59F0A-AA59-4F15-95CC-124F6F55180D}"/>
          </ac:spMkLst>
        </pc:spChg>
        <pc:picChg chg="mod">
          <ac:chgData name="McKinney, David" userId="8b945cb3-78ce-42d7-adc5-b07bab32cd5b" providerId="ADAL" clId="{A9E943F6-9C49-4DB1-9D60-3209231B7510}" dt="2020-01-30T10:15:59.558" v="664" actId="1076"/>
          <ac:picMkLst>
            <pc:docMk/>
            <pc:sldMk cId="3192635506" sldId="384"/>
            <ac:picMk id="5" creationId="{AED6B5F6-427E-4AD9-BA2B-A727F3AE6C46}"/>
          </ac:picMkLst>
        </pc:picChg>
        <pc:picChg chg="mod">
          <ac:chgData name="McKinney, David" userId="8b945cb3-78ce-42d7-adc5-b07bab32cd5b" providerId="ADAL" clId="{A9E943F6-9C49-4DB1-9D60-3209231B7510}" dt="2020-01-30T10:16:01.109" v="665" actId="1076"/>
          <ac:picMkLst>
            <pc:docMk/>
            <pc:sldMk cId="3192635506" sldId="384"/>
            <ac:picMk id="6" creationId="{DA024783-9D2C-4293-8FD7-E0315D2D5490}"/>
          </ac:picMkLst>
        </pc:picChg>
      </pc:sldChg>
      <pc:sldChg chg="addSp delSp modSp">
        <pc:chgData name="McKinney, David" userId="8b945cb3-78ce-42d7-adc5-b07bab32cd5b" providerId="ADAL" clId="{A9E943F6-9C49-4DB1-9D60-3209231B7510}" dt="2020-01-30T10:17:13.284" v="670" actId="1076"/>
        <pc:sldMkLst>
          <pc:docMk/>
          <pc:sldMk cId="867607216" sldId="386"/>
        </pc:sldMkLst>
        <pc:picChg chg="add mod">
          <ac:chgData name="McKinney, David" userId="8b945cb3-78ce-42d7-adc5-b07bab32cd5b" providerId="ADAL" clId="{A9E943F6-9C49-4DB1-9D60-3209231B7510}" dt="2020-01-30T10:17:13.284" v="670" actId="1076"/>
          <ac:picMkLst>
            <pc:docMk/>
            <pc:sldMk cId="867607216" sldId="386"/>
            <ac:picMk id="5" creationId="{2D5D44BC-CFF5-4D8B-A935-F5AEAD63B25F}"/>
          </ac:picMkLst>
        </pc:picChg>
        <pc:picChg chg="del">
          <ac:chgData name="McKinney, David" userId="8b945cb3-78ce-42d7-adc5-b07bab32cd5b" providerId="ADAL" clId="{A9E943F6-9C49-4DB1-9D60-3209231B7510}" dt="2020-01-30T10:17:06.393" v="666" actId="478"/>
          <ac:picMkLst>
            <pc:docMk/>
            <pc:sldMk cId="867607216" sldId="386"/>
            <ac:picMk id="6" creationId="{0756FF8B-D630-4390-B7F3-9058291A7C4B}"/>
          </ac:picMkLst>
        </pc:picChg>
      </pc:sldChg>
      <pc:sldChg chg="addSp delSp modSp add delAnim modAnim">
        <pc:chgData name="McKinney, David" userId="8b945cb3-78ce-42d7-adc5-b07bab32cd5b" providerId="ADAL" clId="{A9E943F6-9C49-4DB1-9D60-3209231B7510}" dt="2020-01-30T10:15:17.271" v="596"/>
        <pc:sldMkLst>
          <pc:docMk/>
          <pc:sldMk cId="4059636761" sldId="394"/>
        </pc:sldMkLst>
        <pc:spChg chg="add del mod">
          <ac:chgData name="McKinney, David" userId="8b945cb3-78ce-42d7-adc5-b07bab32cd5b" providerId="ADAL" clId="{A9E943F6-9C49-4DB1-9D60-3209231B7510}" dt="2020-01-30T10:13:12.311" v="503"/>
          <ac:spMkLst>
            <pc:docMk/>
            <pc:sldMk cId="4059636761" sldId="394"/>
            <ac:spMk id="5" creationId="{0639724C-99A9-4C50-A48F-315FEA10C09F}"/>
          </ac:spMkLst>
        </pc:spChg>
        <pc:spChg chg="del">
          <ac:chgData name="McKinney, David" userId="8b945cb3-78ce-42d7-adc5-b07bab32cd5b" providerId="ADAL" clId="{A9E943F6-9C49-4DB1-9D60-3209231B7510}" dt="2020-01-30T10:04:00.308" v="5" actId="478"/>
          <ac:spMkLst>
            <pc:docMk/>
            <pc:sldMk cId="4059636761" sldId="394"/>
            <ac:spMk id="7" creationId="{A0DD4D7C-B298-485F-895D-79DDF003F454}"/>
          </ac:spMkLst>
        </pc:spChg>
        <pc:spChg chg="mod">
          <ac:chgData name="McKinney, David" userId="8b945cb3-78ce-42d7-adc5-b07bab32cd5b" providerId="ADAL" clId="{A9E943F6-9C49-4DB1-9D60-3209231B7510}" dt="2020-01-30T10:12:47.150" v="439" actId="20577"/>
          <ac:spMkLst>
            <pc:docMk/>
            <pc:sldMk cId="4059636761" sldId="394"/>
            <ac:spMk id="8" creationId="{12389740-B560-4098-868F-FB67A9948604}"/>
          </ac:spMkLst>
        </pc:spChg>
        <pc:spChg chg="add mod">
          <ac:chgData name="McKinney, David" userId="8b945cb3-78ce-42d7-adc5-b07bab32cd5b" providerId="ADAL" clId="{A9E943F6-9C49-4DB1-9D60-3209231B7510}" dt="2020-01-30T10:14:06.829" v="586" actId="1076"/>
          <ac:spMkLst>
            <pc:docMk/>
            <pc:sldMk cId="4059636761" sldId="394"/>
            <ac:spMk id="9" creationId="{875A83D5-8416-42EA-AB63-B0B680649AF0}"/>
          </ac:spMkLst>
        </pc:spChg>
        <pc:picChg chg="del">
          <ac:chgData name="McKinney, David" userId="8b945cb3-78ce-42d7-adc5-b07bab32cd5b" providerId="ADAL" clId="{A9E943F6-9C49-4DB1-9D60-3209231B7510}" dt="2020-01-30T10:03:56.674" v="4" actId="478"/>
          <ac:picMkLst>
            <pc:docMk/>
            <pc:sldMk cId="4059636761" sldId="394"/>
            <ac:picMk id="3" creationId="{3E93A73D-CC94-44B2-A316-5F2989DFE976}"/>
          </ac:picMkLst>
        </pc:picChg>
        <pc:picChg chg="add mod modCrop">
          <ac:chgData name="McKinney, David" userId="8b945cb3-78ce-42d7-adc5-b07bab32cd5b" providerId="ADAL" clId="{A9E943F6-9C49-4DB1-9D60-3209231B7510}" dt="2020-01-30T10:14:34.600" v="589" actId="732"/>
          <ac:picMkLst>
            <pc:docMk/>
            <pc:sldMk cId="4059636761" sldId="394"/>
            <ac:picMk id="10" creationId="{BFB9B374-1569-4AE8-A6D0-DA3B89939EEA}"/>
          </ac:picMkLst>
        </pc:picChg>
        <pc:picChg chg="add mod">
          <ac:chgData name="McKinney, David" userId="8b945cb3-78ce-42d7-adc5-b07bab32cd5b" providerId="ADAL" clId="{A9E943F6-9C49-4DB1-9D60-3209231B7510}" dt="2020-01-30T10:15:15.045" v="595" actId="1076"/>
          <ac:picMkLst>
            <pc:docMk/>
            <pc:sldMk cId="4059636761" sldId="394"/>
            <ac:picMk id="11" creationId="{67BE8B8C-B8F0-4165-A68B-C39BFCA8EAC3}"/>
          </ac:picMkLst>
        </pc:picChg>
        <pc:cxnChg chg="del">
          <ac:chgData name="McKinney, David" userId="8b945cb3-78ce-42d7-adc5-b07bab32cd5b" providerId="ADAL" clId="{A9E943F6-9C49-4DB1-9D60-3209231B7510}" dt="2020-01-30T10:04:00.877" v="6" actId="478"/>
          <ac:cxnSpMkLst>
            <pc:docMk/>
            <pc:sldMk cId="4059636761" sldId="394"/>
            <ac:cxnSpMk id="6" creationId="{4436EAD4-9940-4A8A-9C3A-AF7C0D022641}"/>
          </ac:cxnSpMkLst>
        </pc:cxnChg>
      </pc:sldChg>
    </pc:docChg>
  </pc:docChgLst>
  <pc:docChgLst>
    <pc:chgData name="Boyle, Jamie" userId="1d18d3d4-7655-4f40-9060-98160e17b2e3" providerId="ADAL" clId="{35B33F35-B6E1-41DB-BE2D-BF30EBBA0AD2}"/>
    <pc:docChg chg="modSld">
      <pc:chgData name="Boyle, Jamie" userId="1d18d3d4-7655-4f40-9060-98160e17b2e3" providerId="ADAL" clId="{35B33F35-B6E1-41DB-BE2D-BF30EBBA0AD2}" dt="2024-03-05T11:24:12.991" v="25" actId="20577"/>
      <pc:docMkLst>
        <pc:docMk/>
      </pc:docMkLst>
      <pc:sldChg chg="modSp mod">
        <pc:chgData name="Boyle, Jamie" userId="1d18d3d4-7655-4f40-9060-98160e17b2e3" providerId="ADAL" clId="{35B33F35-B6E1-41DB-BE2D-BF30EBBA0AD2}" dt="2024-03-05T11:24:12.991" v="25" actId="20577"/>
        <pc:sldMkLst>
          <pc:docMk/>
          <pc:sldMk cId="372518070" sldId="398"/>
        </pc:sldMkLst>
        <pc:spChg chg="mod">
          <ac:chgData name="Boyle, Jamie" userId="1d18d3d4-7655-4f40-9060-98160e17b2e3" providerId="ADAL" clId="{35B33F35-B6E1-41DB-BE2D-BF30EBBA0AD2}" dt="2024-03-05T11:23:54.454" v="18" actId="20577"/>
          <ac:spMkLst>
            <pc:docMk/>
            <pc:sldMk cId="372518070" sldId="398"/>
            <ac:spMk id="2" creationId="{6FF1181F-0C76-47D0-83D2-2133FE38FB6F}"/>
          </ac:spMkLst>
        </pc:spChg>
        <pc:spChg chg="mod">
          <ac:chgData name="Boyle, Jamie" userId="1d18d3d4-7655-4f40-9060-98160e17b2e3" providerId="ADAL" clId="{35B33F35-B6E1-41DB-BE2D-BF30EBBA0AD2}" dt="2024-03-05T11:24:12.991" v="25" actId="20577"/>
          <ac:spMkLst>
            <pc:docMk/>
            <pc:sldMk cId="372518070" sldId="398"/>
            <ac:spMk id="11" creationId="{825EE2FD-D59C-4D6F-93E9-415E324D68C1}"/>
          </ac:spMkLst>
        </pc:spChg>
      </pc:sldChg>
    </pc:docChg>
  </pc:docChgLst>
  <pc:docChgLst>
    <pc:chgData name="McKinney, David" userId="S::kqkh779@astrazeneca.net::8b945cb3-78ce-42d7-adc5-b07bab32cd5b" providerId="AD" clId="Web-{A7CA89A2-908C-4C0D-8314-BFFB27AA2AFD}"/>
    <pc:docChg chg="modSld">
      <pc:chgData name="McKinney, David" userId="S::kqkh779@astrazeneca.net::8b945cb3-78ce-42d7-adc5-b07bab32cd5b" providerId="AD" clId="Web-{A7CA89A2-908C-4C0D-8314-BFFB27AA2AFD}" dt="2020-02-21T17:34:21.703" v="7" actId="20577"/>
      <pc:docMkLst>
        <pc:docMk/>
      </pc:docMkLst>
      <pc:sldChg chg="modSp">
        <pc:chgData name="McKinney, David" userId="S::kqkh779@astrazeneca.net::8b945cb3-78ce-42d7-adc5-b07bab32cd5b" providerId="AD" clId="Web-{A7CA89A2-908C-4C0D-8314-BFFB27AA2AFD}" dt="2020-02-21T17:34:21.703" v="7" actId="20577"/>
        <pc:sldMkLst>
          <pc:docMk/>
          <pc:sldMk cId="4059636761" sldId="394"/>
        </pc:sldMkLst>
        <pc:spChg chg="mod">
          <ac:chgData name="McKinney, David" userId="S::kqkh779@astrazeneca.net::8b945cb3-78ce-42d7-adc5-b07bab32cd5b" providerId="AD" clId="Web-{A7CA89A2-908C-4C0D-8314-BFFB27AA2AFD}" dt="2020-02-21T17:34:21.703" v="7" actId="20577"/>
          <ac:spMkLst>
            <pc:docMk/>
            <pc:sldMk cId="4059636761" sldId="394"/>
            <ac:spMk id="8" creationId="{12389740-B560-4098-868F-FB67A994860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3/5/2024</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3/5/2024</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10</a:t>
            </a:fld>
            <a:endParaRPr lang="en-US"/>
          </a:p>
        </p:txBody>
      </p:sp>
    </p:spTree>
    <p:extLst>
      <p:ext uri="{BB962C8B-B14F-4D97-AF65-F5344CB8AC3E}">
        <p14:creationId xmlns:p14="http://schemas.microsoft.com/office/powerpoint/2010/main" val="18975460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slideLayout" Target="../slideLayouts/slideLayout48.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29" Type="http://schemas.openxmlformats.org/officeDocument/2006/relationships/slideLayout" Target="../slideLayouts/slideLayout51.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31" Type="http://schemas.openxmlformats.org/officeDocument/2006/relationships/image" Target="../media/image1.jpe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slideLayout" Target="../slideLayouts/slideLayout49.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4.xml"/><Relationship Id="rId7" Type="http://schemas.openxmlformats.org/officeDocument/2006/relationships/image" Target="../media/image1.jpeg"/><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theme" Target="../theme/theme3.xml"/><Relationship Id="rId5" Type="http://schemas.openxmlformats.org/officeDocument/2006/relationships/slideLayout" Target="../slideLayouts/slideLayout56.xml"/><Relationship Id="rId4" Type="http://schemas.openxmlformats.org/officeDocument/2006/relationships/slideLayout" Target="../slideLayouts/slideLayout5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slideLayout" Target="../slideLayouts/slideLayout74.xml"/><Relationship Id="rId26" Type="http://schemas.openxmlformats.org/officeDocument/2006/relationships/slideLayout" Target="../slideLayouts/slideLayout82.xml"/><Relationship Id="rId3" Type="http://schemas.openxmlformats.org/officeDocument/2006/relationships/slideLayout" Target="../slideLayouts/slideLayout59.xml"/><Relationship Id="rId21" Type="http://schemas.openxmlformats.org/officeDocument/2006/relationships/slideLayout" Target="../slideLayouts/slideLayout77.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5" Type="http://schemas.openxmlformats.org/officeDocument/2006/relationships/slideLayout" Target="../slideLayouts/slideLayout81.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29" Type="http://schemas.openxmlformats.org/officeDocument/2006/relationships/image" Target="../media/image1.jpeg"/><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24" Type="http://schemas.openxmlformats.org/officeDocument/2006/relationships/slideLayout" Target="../slideLayouts/slideLayout80.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23" Type="http://schemas.openxmlformats.org/officeDocument/2006/relationships/slideLayout" Target="../slideLayouts/slideLayout79.xml"/><Relationship Id="rId28" Type="http://schemas.openxmlformats.org/officeDocument/2006/relationships/theme" Target="../theme/theme4.xml"/><Relationship Id="rId10" Type="http://schemas.openxmlformats.org/officeDocument/2006/relationships/slideLayout" Target="../slideLayouts/slideLayout66.xml"/><Relationship Id="rId19" Type="http://schemas.openxmlformats.org/officeDocument/2006/relationships/slideLayout" Target="../slideLayouts/slideLayout75.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slideLayout" Target="../slideLayouts/slideLayout78.xml"/><Relationship Id="rId27" Type="http://schemas.openxmlformats.org/officeDocument/2006/relationships/slideLayout" Target="../slideLayouts/slideLayout8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4"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0.xml"/><Relationship Id="rId5" Type="http://schemas.openxmlformats.org/officeDocument/2006/relationships/hyperlink" Target="https://github.com/THargreaves/beginners-python/blob/master/session_one/session_one_filled_template.ipynb" TargetMode="External"/><Relationship Id="rId4" Type="http://schemas.openxmlformats.org/officeDocument/2006/relationships/hyperlink" Target="https://colab.research.google.com/github/THargreaves/beginners-python/blob/master/session_one/session_one_blank_template.ipynb"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57.xml"/><Relationship Id="rId4" Type="http://schemas.openxmlformats.org/officeDocument/2006/relationships/image" Target="../media/image48.tmp"/></Relationships>
</file>

<file path=ppt/slides/_rels/slide11.xml.rels><?xml version="1.0" encoding="UTF-8" standalone="yes"?>
<Relationships xmlns="http://schemas.openxmlformats.org/package/2006/relationships"><Relationship Id="rId3" Type="http://schemas.openxmlformats.org/officeDocument/2006/relationships/image" Target="../media/image49.tmp"/><Relationship Id="rId2" Type="http://schemas.openxmlformats.org/officeDocument/2006/relationships/image" Target="../media/image35.png"/><Relationship Id="rId1" Type="http://schemas.openxmlformats.org/officeDocument/2006/relationships/slideLayout" Target="../slideLayouts/slideLayout57.xml"/></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7.xml"/></Relationships>
</file>

<file path=ppt/slides/_rels/slide13.xml.rels><?xml version="1.0" encoding="UTF-8" standalone="yes"?>
<Relationships xmlns="http://schemas.openxmlformats.org/package/2006/relationships"><Relationship Id="rId3" Type="http://schemas.openxmlformats.org/officeDocument/2006/relationships/image" Target="../media/image50.tmp"/><Relationship Id="rId2" Type="http://schemas.openxmlformats.org/officeDocument/2006/relationships/image" Target="../media/image35.png"/><Relationship Id="rId1" Type="http://schemas.openxmlformats.org/officeDocument/2006/relationships/slideLayout" Target="../slideLayouts/slideLayout57.xml"/><Relationship Id="rId4" Type="http://schemas.openxmlformats.org/officeDocument/2006/relationships/image" Target="../media/image51.tmp"/></Relationships>
</file>

<file path=ppt/slides/_rels/slide14.xml.rels><?xml version="1.0" encoding="UTF-8" standalone="yes"?>
<Relationships xmlns="http://schemas.openxmlformats.org/package/2006/relationships"><Relationship Id="rId3" Type="http://schemas.openxmlformats.org/officeDocument/2006/relationships/image" Target="../media/image52.tmp"/><Relationship Id="rId2" Type="http://schemas.openxmlformats.org/officeDocument/2006/relationships/image" Target="../media/image35.png"/><Relationship Id="rId1" Type="http://schemas.openxmlformats.org/officeDocument/2006/relationships/slideLayout" Target="../slideLayouts/slideLayout57.xml"/><Relationship Id="rId4" Type="http://schemas.openxmlformats.org/officeDocument/2006/relationships/image" Target="../media/image53.tmp"/></Relationships>
</file>

<file path=ppt/slides/_rels/slide15.xml.rels><?xml version="1.0" encoding="UTF-8" standalone="yes"?>
<Relationships xmlns="http://schemas.openxmlformats.org/package/2006/relationships"><Relationship Id="rId3" Type="http://schemas.openxmlformats.org/officeDocument/2006/relationships/image" Target="../media/image54.tmp"/><Relationship Id="rId2" Type="http://schemas.openxmlformats.org/officeDocument/2006/relationships/image" Target="../media/image35.png"/><Relationship Id="rId1" Type="http://schemas.openxmlformats.org/officeDocument/2006/relationships/slideLayout" Target="../slideLayouts/slideLayout57.xml"/></Relationships>
</file>

<file path=ppt/slides/_rels/slide16.xml.rels><?xml version="1.0" encoding="UTF-8" standalone="yes"?>
<Relationships xmlns="http://schemas.openxmlformats.org/package/2006/relationships"><Relationship Id="rId3" Type="http://schemas.openxmlformats.org/officeDocument/2006/relationships/image" Target="../media/image55.tmp"/><Relationship Id="rId2" Type="http://schemas.openxmlformats.org/officeDocument/2006/relationships/image" Target="../media/image35.png"/><Relationship Id="rId1" Type="http://schemas.openxmlformats.org/officeDocument/2006/relationships/slideLayout" Target="../slideLayouts/slideLayout57.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7.xml"/></Relationships>
</file>

<file path=ppt/slides/_rels/slide1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35.png"/><Relationship Id="rId1" Type="http://schemas.openxmlformats.org/officeDocument/2006/relationships/slideLayout" Target="../slideLayouts/slideLayout57.xml"/></Relationships>
</file>

<file path=ppt/slides/_rels/slide19.xml.rels><?xml version="1.0" encoding="UTF-8" standalone="yes"?>
<Relationships xmlns="http://schemas.openxmlformats.org/package/2006/relationships"><Relationship Id="rId3" Type="http://schemas.openxmlformats.org/officeDocument/2006/relationships/image" Target="../media/image57.tmp"/><Relationship Id="rId2" Type="http://schemas.openxmlformats.org/officeDocument/2006/relationships/image" Target="../media/image35.png"/><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7.xml"/></Relationships>
</file>

<file path=ppt/slides/_rels/slide20.xml.rels><?xml version="1.0" encoding="UTF-8" standalone="yes"?>
<Relationships xmlns="http://schemas.openxmlformats.org/package/2006/relationships"><Relationship Id="rId3" Type="http://schemas.openxmlformats.org/officeDocument/2006/relationships/image" Target="../media/image58.tmp"/><Relationship Id="rId2" Type="http://schemas.openxmlformats.org/officeDocument/2006/relationships/image" Target="../media/image35.png"/><Relationship Id="rId1" Type="http://schemas.openxmlformats.org/officeDocument/2006/relationships/slideLayout" Target="../slideLayouts/slideLayout57.xml"/><Relationship Id="rId4" Type="http://schemas.openxmlformats.org/officeDocument/2006/relationships/image" Target="../media/image59.tmp"/></Relationships>
</file>

<file path=ppt/slides/_rels/slide2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35.png"/><Relationship Id="rId1" Type="http://schemas.openxmlformats.org/officeDocument/2006/relationships/slideLayout" Target="../slideLayouts/slideLayout57.xml"/></Relationships>
</file>

<file path=ppt/slides/_rels/slide22.xml.rels><?xml version="1.0" encoding="UTF-8" standalone="yes"?>
<Relationships xmlns="http://schemas.openxmlformats.org/package/2006/relationships"><Relationship Id="rId3" Type="http://schemas.openxmlformats.org/officeDocument/2006/relationships/image" Target="../media/image60.tmp"/><Relationship Id="rId2" Type="http://schemas.openxmlformats.org/officeDocument/2006/relationships/image" Target="../media/image35.png"/><Relationship Id="rId1" Type="http://schemas.openxmlformats.org/officeDocument/2006/relationships/slideLayout" Target="../slideLayouts/slideLayout57.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7.xml"/></Relationships>
</file>

<file path=ppt/slides/_rels/slide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colab.research.google.com/" TargetMode="External"/><Relationship Id="rId1" Type="http://schemas.openxmlformats.org/officeDocument/2006/relationships/slideLayout" Target="../slideLayouts/slideLayout57.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image" Target="../media/image35.png"/><Relationship Id="rId1" Type="http://schemas.openxmlformats.org/officeDocument/2006/relationships/slideLayout" Target="../slideLayouts/slideLayout57.xml"/></Relationships>
</file>

<file path=ppt/slides/_rels/slide5.xml.rels><?xml version="1.0" encoding="UTF-8" standalone="yes"?>
<Relationships xmlns="http://schemas.openxmlformats.org/package/2006/relationships"><Relationship Id="rId3" Type="http://schemas.openxmlformats.org/officeDocument/2006/relationships/image" Target="../media/image40.tmp"/><Relationship Id="rId2" Type="http://schemas.openxmlformats.org/officeDocument/2006/relationships/image" Target="../media/image35.png"/><Relationship Id="rId1" Type="http://schemas.openxmlformats.org/officeDocument/2006/relationships/slideLayout" Target="../slideLayouts/slideLayout57.xml"/><Relationship Id="rId4" Type="http://schemas.openxmlformats.org/officeDocument/2006/relationships/image" Target="../media/image41.tmp"/></Relationships>
</file>

<file path=ppt/slides/_rels/slide6.xml.rels><?xml version="1.0" encoding="UTF-8" standalone="yes"?>
<Relationships xmlns="http://schemas.openxmlformats.org/package/2006/relationships"><Relationship Id="rId3" Type="http://schemas.openxmlformats.org/officeDocument/2006/relationships/image" Target="../media/image42.tmp"/><Relationship Id="rId2" Type="http://schemas.openxmlformats.org/officeDocument/2006/relationships/image" Target="../media/image35.png"/><Relationship Id="rId1" Type="http://schemas.openxmlformats.org/officeDocument/2006/relationships/slideLayout" Target="../slideLayouts/slideLayout57.xml"/><Relationship Id="rId5" Type="http://schemas.openxmlformats.org/officeDocument/2006/relationships/image" Target="../media/image44.tmp"/><Relationship Id="rId4" Type="http://schemas.openxmlformats.org/officeDocument/2006/relationships/image" Target="../media/image43.tmp"/></Relationships>
</file>

<file path=ppt/slides/_rels/slide7.xml.rels><?xml version="1.0" encoding="UTF-8" standalone="yes"?>
<Relationships xmlns="http://schemas.openxmlformats.org/package/2006/relationships"><Relationship Id="rId3" Type="http://schemas.openxmlformats.org/officeDocument/2006/relationships/image" Target="../media/image45.tmp"/><Relationship Id="rId2" Type="http://schemas.openxmlformats.org/officeDocument/2006/relationships/image" Target="../media/image35.png"/><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7.xml"/></Relationships>
</file>

<file path=ppt/slides/_rels/slide9.xml.rels><?xml version="1.0" encoding="UTF-8" standalone="yes"?>
<Relationships xmlns="http://schemas.openxmlformats.org/package/2006/relationships"><Relationship Id="rId3" Type="http://schemas.openxmlformats.org/officeDocument/2006/relationships/image" Target="../media/image46.tmp"/><Relationship Id="rId2" Type="http://schemas.openxmlformats.org/officeDocument/2006/relationships/image" Target="../media/image35.png"/><Relationship Id="rId1" Type="http://schemas.openxmlformats.org/officeDocument/2006/relationships/slideLayout" Target="../slideLayouts/slideLayout57.xml"/><Relationship Id="rId4" Type="http://schemas.openxmlformats.org/officeDocument/2006/relationships/image" Target="../media/image47.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AD59-EFB0-42F3-8BCC-D937A691AD5F}"/>
              </a:ext>
            </a:extLst>
          </p:cNvPr>
          <p:cNvSpPr>
            <a:spLocks noGrp="1"/>
          </p:cNvSpPr>
          <p:nvPr>
            <p:ph type="title"/>
          </p:nvPr>
        </p:nvSpPr>
        <p:spPr>
          <a:xfrm>
            <a:off x="238757" y="1081679"/>
            <a:ext cx="6822759" cy="504000"/>
          </a:xfrm>
        </p:spPr>
        <p:txBody>
          <a:bodyPr/>
          <a:lstStyle/>
          <a:p>
            <a:r>
              <a:rPr lang="en-GB" dirty="0"/>
              <a:t>Beginner’s Python – Session One</a:t>
            </a:r>
          </a:p>
        </p:txBody>
      </p:sp>
      <p:sp>
        <p:nvSpPr>
          <p:cNvPr id="3" name="Text Placeholder 2">
            <a:extLst>
              <a:ext uri="{FF2B5EF4-FFF2-40B4-BE49-F238E27FC236}">
                <a16:creationId xmlns:a16="http://schemas.microsoft.com/office/drawing/2014/main" id="{2B59B3AC-2B48-401E-B04D-99DE82F71E23}"/>
              </a:ext>
            </a:extLst>
          </p:cNvPr>
          <p:cNvSpPr>
            <a:spLocks noGrp="1"/>
          </p:cNvSpPr>
          <p:nvPr>
            <p:ph type="body" sz="quarter" idx="11"/>
          </p:nvPr>
        </p:nvSpPr>
        <p:spPr>
          <a:xfrm>
            <a:off x="216001" y="2571750"/>
            <a:ext cx="6480000" cy="190800"/>
          </a:xfrm>
        </p:spPr>
        <p:txBody>
          <a:bodyPr/>
          <a:lstStyle/>
          <a:p>
            <a:r>
              <a:rPr lang="en-GB" dirty="0"/>
              <a:t>The AZ Code Club Team</a:t>
            </a:r>
          </a:p>
        </p:txBody>
      </p:sp>
      <p:sp>
        <p:nvSpPr>
          <p:cNvPr id="11" name="TextBox 10">
            <a:extLst>
              <a:ext uri="{FF2B5EF4-FFF2-40B4-BE49-F238E27FC236}">
                <a16:creationId xmlns:a16="http://schemas.microsoft.com/office/drawing/2014/main" id="{04A87A03-EB98-49DB-A14E-30C24D949F3B}"/>
              </a:ext>
            </a:extLst>
          </p:cNvPr>
          <p:cNvSpPr txBox="1"/>
          <p:nvPr/>
        </p:nvSpPr>
        <p:spPr>
          <a:xfrm>
            <a:off x="7712869" y="2486998"/>
            <a:ext cx="1321594" cy="246221"/>
          </a:xfrm>
          <a:prstGeom prst="rect">
            <a:avLst/>
          </a:prstGeom>
          <a:noFill/>
        </p:spPr>
        <p:txBody>
          <a:bodyPr wrap="square" rtlCol="0" anchor="ctr">
            <a:spAutoFit/>
          </a:bodyPr>
          <a:lstStyle/>
          <a:p>
            <a:pPr algn="ctr"/>
            <a:r>
              <a:rPr lang="en-GB" sz="1000" b="1" dirty="0"/>
              <a:t>Filled Template</a:t>
            </a:r>
          </a:p>
        </p:txBody>
      </p:sp>
      <p:pic>
        <p:nvPicPr>
          <p:cNvPr id="19" name="Picture 2" descr="Show notebooks in Drive">
            <a:extLst>
              <a:ext uri="{FF2B5EF4-FFF2-40B4-BE49-F238E27FC236}">
                <a16:creationId xmlns:a16="http://schemas.microsoft.com/office/drawing/2014/main" id="{561DC38C-DD76-4E04-804C-1FA1F228F0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98" b="19189"/>
          <a:stretch/>
        </p:blipFill>
        <p:spPr bwMode="auto">
          <a:xfrm>
            <a:off x="6490781" y="1764352"/>
            <a:ext cx="1102308" cy="680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CC2E2865-E139-4820-A060-96EA643AAA47}"/>
              </a:ext>
            </a:extLst>
          </p:cNvPr>
          <p:cNvSpPr txBox="1"/>
          <p:nvPr/>
        </p:nvSpPr>
        <p:spPr>
          <a:xfrm>
            <a:off x="6386573" y="2486998"/>
            <a:ext cx="1321594" cy="246221"/>
          </a:xfrm>
          <a:prstGeom prst="rect">
            <a:avLst/>
          </a:prstGeom>
          <a:noFill/>
        </p:spPr>
        <p:txBody>
          <a:bodyPr wrap="square" rtlCol="0" anchor="ctr">
            <a:spAutoFit/>
          </a:bodyPr>
          <a:lstStyle/>
          <a:p>
            <a:pPr algn="ctr"/>
            <a:r>
              <a:rPr lang="en-GB" sz="1000" b="1" dirty="0"/>
              <a:t>Blank Template</a:t>
            </a:r>
          </a:p>
        </p:txBody>
      </p:sp>
      <p:pic>
        <p:nvPicPr>
          <p:cNvPr id="1028" name="Picture 4" descr="File:Jupyter logo.svg - Wikimedia Commons">
            <a:extLst>
              <a:ext uri="{FF2B5EF4-FFF2-40B4-BE49-F238E27FC236}">
                <a16:creationId xmlns:a16="http://schemas.microsoft.com/office/drawing/2014/main" id="{72062666-B4B8-47A6-BF1B-196F233D7A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802" y="1718983"/>
            <a:ext cx="649026" cy="752359"/>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hlinkClick r:id="rId4"/>
            <a:extLst>
              <a:ext uri="{FF2B5EF4-FFF2-40B4-BE49-F238E27FC236}">
                <a16:creationId xmlns:a16="http://schemas.microsoft.com/office/drawing/2014/main" id="{3D8FE8A1-5042-4E1D-B095-C4785B120860}"/>
              </a:ext>
            </a:extLst>
          </p:cNvPr>
          <p:cNvSpPr/>
          <p:nvPr/>
        </p:nvSpPr>
        <p:spPr>
          <a:xfrm>
            <a:off x="6445624"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endParaRPr>
          </a:p>
        </p:txBody>
      </p:sp>
      <p:sp>
        <p:nvSpPr>
          <p:cNvPr id="14" name="Rectangle 13">
            <a:hlinkClick r:id="rId5"/>
            <a:extLst>
              <a:ext uri="{FF2B5EF4-FFF2-40B4-BE49-F238E27FC236}">
                <a16:creationId xmlns:a16="http://schemas.microsoft.com/office/drawing/2014/main" id="{653767F6-BEB2-456C-896A-41D4298DADF1}"/>
              </a:ext>
            </a:extLst>
          </p:cNvPr>
          <p:cNvSpPr/>
          <p:nvPr/>
        </p:nvSpPr>
        <p:spPr>
          <a:xfrm>
            <a:off x="7778179"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noFill/>
            </a:endParaRPr>
          </a:p>
        </p:txBody>
      </p:sp>
    </p:spTree>
    <p:extLst>
      <p:ext uri="{BB962C8B-B14F-4D97-AF65-F5344CB8AC3E}">
        <p14:creationId xmlns:p14="http://schemas.microsoft.com/office/powerpoint/2010/main" val="211931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Variables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10</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b="1" dirty="0">
                <a:latin typeface="Arial"/>
                <a:cs typeface="Arial"/>
              </a:rPr>
              <a:t>Variables allow you to store information for later use in your code</a:t>
            </a:r>
          </a:p>
          <a:p>
            <a:pPr marL="342900" indent="-342900">
              <a:buFont typeface="Arial"/>
              <a:buChar char="•"/>
            </a:pPr>
            <a:r>
              <a:rPr lang="en-GB" sz="2000" dirty="0">
                <a:latin typeface="Arial"/>
                <a:cs typeface="Arial"/>
              </a:rPr>
              <a:t>We assign a value to a variable name using the </a:t>
            </a:r>
            <a:r>
              <a:rPr lang="en-GB" sz="2000" dirty="0">
                <a:latin typeface="Consolas" panose="020B0609020204030204" pitchFamily="49" charset="0"/>
                <a:cs typeface="Arial"/>
              </a:rPr>
              <a:t>=</a:t>
            </a:r>
            <a:r>
              <a:rPr lang="en-GB" sz="2000" dirty="0">
                <a:latin typeface="Arial"/>
                <a:cs typeface="Arial"/>
              </a:rPr>
              <a:t> symbol</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We can then refer to these quantities via their name in later code</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Once you’ve created a variable it will continue to exist until you either delete it or close your browser</a:t>
            </a:r>
          </a:p>
        </p:txBody>
      </p:sp>
      <p:pic>
        <p:nvPicPr>
          <p:cNvPr id="5" name="Picture 4" descr="A screenshot of a computer&#10;&#10;Description automatically generated">
            <a:extLst>
              <a:ext uri="{FF2B5EF4-FFF2-40B4-BE49-F238E27FC236}">
                <a16:creationId xmlns:a16="http://schemas.microsoft.com/office/drawing/2014/main" id="{70DE6DCB-055D-D9D2-A83E-4C1F1F412BCA}"/>
              </a:ext>
            </a:extLst>
          </p:cNvPr>
          <p:cNvPicPr>
            <a:picLocks noChangeAspect="1"/>
          </p:cNvPicPr>
          <p:nvPr/>
        </p:nvPicPr>
        <p:blipFill rotWithShape="1">
          <a:blip r:embed="rId4"/>
          <a:srcRect b="72746"/>
          <a:stretch/>
        </p:blipFill>
        <p:spPr>
          <a:xfrm>
            <a:off x="2527092" y="1539974"/>
            <a:ext cx="3381847" cy="1051522"/>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3D1EF9D4-95AC-B619-862F-9939DD0C8206}"/>
              </a:ext>
            </a:extLst>
          </p:cNvPr>
          <p:cNvPicPr>
            <a:picLocks noChangeAspect="1"/>
          </p:cNvPicPr>
          <p:nvPr/>
        </p:nvPicPr>
        <p:blipFill rotWithShape="1">
          <a:blip r:embed="rId4"/>
          <a:srcRect t="30013" b="38815"/>
          <a:stretch/>
        </p:blipFill>
        <p:spPr>
          <a:xfrm>
            <a:off x="1383503" y="3052741"/>
            <a:ext cx="2438093" cy="867022"/>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38DE337B-B7CA-8AA6-9DA4-44B8A3534867}"/>
              </a:ext>
            </a:extLst>
          </p:cNvPr>
          <p:cNvPicPr>
            <a:picLocks noChangeAspect="1"/>
          </p:cNvPicPr>
          <p:nvPr/>
        </p:nvPicPr>
        <p:blipFill rotWithShape="1">
          <a:blip r:embed="rId4"/>
          <a:srcRect t="66671"/>
          <a:stretch/>
        </p:blipFill>
        <p:spPr>
          <a:xfrm>
            <a:off x="4377601" y="3052741"/>
            <a:ext cx="2534787" cy="963798"/>
          </a:xfrm>
          <a:prstGeom prst="rect">
            <a:avLst/>
          </a:prstGeom>
        </p:spPr>
      </p:pic>
    </p:spTree>
    <p:extLst>
      <p:ext uri="{BB962C8B-B14F-4D97-AF65-F5344CB8AC3E}">
        <p14:creationId xmlns:p14="http://schemas.microsoft.com/office/powerpoint/2010/main" val="2463318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Why use Variables?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11</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4133798"/>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If we want to change the value of something, it is much less work when that thing is stored as a variable!</a:t>
            </a:r>
          </a:p>
          <a:p>
            <a:pPr marL="342900" indent="-342900">
              <a:buFont typeface="Arial"/>
              <a:buChar char="•"/>
            </a:pPr>
            <a:r>
              <a:rPr lang="en-GB" sz="2000" dirty="0">
                <a:latin typeface="Arial"/>
                <a:cs typeface="Arial"/>
              </a:rPr>
              <a:t>less work = less errors</a:t>
            </a:r>
          </a:p>
          <a:p>
            <a:pPr marL="342900" indent="-342900">
              <a:buFont typeface="Arial"/>
              <a:buChar char="•"/>
            </a:pPr>
            <a:r>
              <a:rPr lang="en-GB" sz="2000" dirty="0">
                <a:latin typeface="Arial"/>
                <a:cs typeface="Arial"/>
              </a:rPr>
              <a:t>Using variables also often makes code more readable</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6" name="Picture 5" descr="A close-up of a computer screen&#10;&#10;Description automatically generated">
            <a:extLst>
              <a:ext uri="{FF2B5EF4-FFF2-40B4-BE49-F238E27FC236}">
                <a16:creationId xmlns:a16="http://schemas.microsoft.com/office/drawing/2014/main" id="{C3B301C9-9600-D63D-3A69-31AEE65A4600}"/>
              </a:ext>
            </a:extLst>
          </p:cNvPr>
          <p:cNvPicPr>
            <a:picLocks noChangeAspect="1"/>
          </p:cNvPicPr>
          <p:nvPr/>
        </p:nvPicPr>
        <p:blipFill rotWithShape="1">
          <a:blip r:embed="rId3"/>
          <a:srcRect r="79130" b="52919"/>
          <a:stretch/>
        </p:blipFill>
        <p:spPr>
          <a:xfrm>
            <a:off x="708163" y="2227532"/>
            <a:ext cx="1734378" cy="983560"/>
          </a:xfrm>
          <a:prstGeom prst="rect">
            <a:avLst/>
          </a:prstGeom>
        </p:spPr>
      </p:pic>
      <p:pic>
        <p:nvPicPr>
          <p:cNvPr id="8" name="Picture 7" descr="A close-up of a computer screen&#10;&#10;Description automatically generated">
            <a:extLst>
              <a:ext uri="{FF2B5EF4-FFF2-40B4-BE49-F238E27FC236}">
                <a16:creationId xmlns:a16="http://schemas.microsoft.com/office/drawing/2014/main" id="{59BEAA11-0D79-8A31-8E61-A83B958045CD}"/>
              </a:ext>
            </a:extLst>
          </p:cNvPr>
          <p:cNvPicPr>
            <a:picLocks noChangeAspect="1"/>
          </p:cNvPicPr>
          <p:nvPr/>
        </p:nvPicPr>
        <p:blipFill rotWithShape="1">
          <a:blip r:embed="rId3"/>
          <a:srcRect t="48450"/>
          <a:stretch/>
        </p:blipFill>
        <p:spPr>
          <a:xfrm>
            <a:off x="708163" y="3312220"/>
            <a:ext cx="7727674" cy="1001371"/>
          </a:xfrm>
          <a:prstGeom prst="rect">
            <a:avLst/>
          </a:prstGeom>
        </p:spPr>
      </p:pic>
    </p:spTree>
    <p:extLst>
      <p:ext uri="{BB962C8B-B14F-4D97-AF65-F5344CB8AC3E}">
        <p14:creationId xmlns:p14="http://schemas.microsoft.com/office/powerpoint/2010/main" val="2294002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Variables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12</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655844"/>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two variables called </a:t>
            </a:r>
            <a:r>
              <a:rPr lang="en-GB" sz="2000" dirty="0">
                <a:latin typeface="Consolas" panose="020B0609020204030204" pitchFamily="49" charset="0"/>
                <a:cs typeface="Arial"/>
              </a:rPr>
              <a:t>name</a:t>
            </a:r>
            <a:r>
              <a:rPr lang="en-GB" sz="2000" dirty="0">
                <a:latin typeface="Arial"/>
                <a:cs typeface="Arial"/>
              </a:rPr>
              <a:t> and </a:t>
            </a:r>
            <a:r>
              <a:rPr lang="en-GB" sz="2000" dirty="0">
                <a:latin typeface="Consolas" panose="020B0609020204030204" pitchFamily="49" charset="0"/>
                <a:cs typeface="Arial"/>
              </a:rPr>
              <a:t>age</a:t>
            </a:r>
            <a:r>
              <a:rPr lang="en-GB" sz="2000" dirty="0">
                <a:latin typeface="Arial"/>
                <a:cs typeface="Arial"/>
              </a:rPr>
              <a:t>, giving them the value of your name and age respectively</a:t>
            </a:r>
          </a:p>
          <a:p>
            <a:pPr marL="342900" indent="-342900">
              <a:buFont typeface="Arial"/>
              <a:buChar char="•"/>
            </a:pPr>
            <a:r>
              <a:rPr lang="en-GB" sz="2000" dirty="0">
                <a:latin typeface="Arial"/>
                <a:cs typeface="Arial"/>
              </a:rPr>
              <a:t>Get Python to print these in the following format: </a:t>
            </a:r>
          </a:p>
          <a:p>
            <a:pPr marL="342900" indent="-342900">
              <a:buFont typeface="Arial"/>
              <a:buChar char="•"/>
            </a:pPr>
            <a:endParaRPr lang="en-GB" sz="2000" dirty="0">
              <a:latin typeface="Arial"/>
              <a:cs typeface="Arial"/>
            </a:endParaRPr>
          </a:p>
          <a:p>
            <a:pPr algn="ctr"/>
            <a:r>
              <a:rPr lang="en-GB" sz="2000" b="1" dirty="0">
                <a:latin typeface="Arial"/>
                <a:cs typeface="Arial"/>
              </a:rPr>
              <a:t>Hi, my name is David and I am 24 </a:t>
            </a: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Print what your age will be in 5 years’ time</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Super Bonus: </a:t>
            </a:r>
            <a:r>
              <a:rPr lang="en-GB" sz="2000" dirty="0">
                <a:latin typeface="Arial"/>
                <a:cs typeface="Arial"/>
              </a:rPr>
              <a:t>Create a variable whose value is any number. Print that number, twice the number, and one less than the number. Now change the number. How did using variables make this process easier?</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spTree>
    <p:extLst>
      <p:ext uri="{BB962C8B-B14F-4D97-AF65-F5344CB8AC3E}">
        <p14:creationId xmlns:p14="http://schemas.microsoft.com/office/powerpoint/2010/main" val="921847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a:lstStyle/>
          <a:p>
            <a:r>
              <a:rPr lang="en-GB" dirty="0"/>
              <a:t>Variables Puzzles Solutions </a:t>
            </a:r>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13</a:t>
            </a:fld>
            <a:endParaRPr lang="en-GB"/>
          </a:p>
        </p:txBody>
      </p:sp>
      <p:pic>
        <p:nvPicPr>
          <p:cNvPr id="6" name="Picture 5">
            <a:extLst>
              <a:ext uri="{FF2B5EF4-FFF2-40B4-BE49-F238E27FC236}">
                <a16:creationId xmlns:a16="http://schemas.microsoft.com/office/drawing/2014/main" id="{48C5E8B0-DFF8-4E95-A491-BFF86DA9565C}"/>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5" name="Picture 4" descr="A close up of a text&#10;&#10;Description automatically generated">
            <a:extLst>
              <a:ext uri="{FF2B5EF4-FFF2-40B4-BE49-F238E27FC236}">
                <a16:creationId xmlns:a16="http://schemas.microsoft.com/office/drawing/2014/main" id="{5CAD6A95-B792-D43D-2752-4AE682670DA0}"/>
              </a:ext>
            </a:extLst>
          </p:cNvPr>
          <p:cNvPicPr>
            <a:picLocks noChangeAspect="1"/>
          </p:cNvPicPr>
          <p:nvPr/>
        </p:nvPicPr>
        <p:blipFill>
          <a:blip r:embed="rId3"/>
          <a:stretch>
            <a:fillRect/>
          </a:stretch>
        </p:blipFill>
        <p:spPr>
          <a:xfrm>
            <a:off x="1284972" y="1016796"/>
            <a:ext cx="5672103" cy="1523314"/>
          </a:xfrm>
          <a:prstGeom prst="rect">
            <a:avLst/>
          </a:prstGeom>
        </p:spPr>
      </p:pic>
      <p:pic>
        <p:nvPicPr>
          <p:cNvPr id="8" name="Picture 7" descr="A close up of a text&#10;&#10;Description automatically generated">
            <a:extLst>
              <a:ext uri="{FF2B5EF4-FFF2-40B4-BE49-F238E27FC236}">
                <a16:creationId xmlns:a16="http://schemas.microsoft.com/office/drawing/2014/main" id="{8F85958A-A8D6-CC95-038D-D942FBEB87A9}"/>
              </a:ext>
            </a:extLst>
          </p:cNvPr>
          <p:cNvPicPr>
            <a:picLocks noChangeAspect="1"/>
          </p:cNvPicPr>
          <p:nvPr/>
        </p:nvPicPr>
        <p:blipFill>
          <a:blip r:embed="rId4"/>
          <a:stretch>
            <a:fillRect/>
          </a:stretch>
        </p:blipFill>
        <p:spPr>
          <a:xfrm>
            <a:off x="1284972" y="2795575"/>
            <a:ext cx="5702106" cy="1093031"/>
          </a:xfrm>
          <a:prstGeom prst="rect">
            <a:avLst/>
          </a:prstGeom>
        </p:spPr>
      </p:pic>
    </p:spTree>
    <p:extLst>
      <p:ext uri="{BB962C8B-B14F-4D97-AF65-F5344CB8AC3E}">
        <p14:creationId xmlns:p14="http://schemas.microsoft.com/office/powerpoint/2010/main" val="867607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Manipulating Variables</a:t>
            </a:r>
            <a:endParaRPr lang="en-US"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14</a:t>
            </a:fld>
            <a:endParaRPr lang="en-GB"/>
          </a:p>
        </p:txBody>
      </p:sp>
      <p:pic>
        <p:nvPicPr>
          <p:cNvPr id="6" name="Picture 5">
            <a:extLst>
              <a:ext uri="{FF2B5EF4-FFF2-40B4-BE49-F238E27FC236}">
                <a16:creationId xmlns:a16="http://schemas.microsoft.com/office/drawing/2014/main" id="{F823433B-7E48-4E77-8C64-6E42B737A98C}"/>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0" name="Text Placeholder 2">
            <a:extLst>
              <a:ext uri="{FF2B5EF4-FFF2-40B4-BE49-F238E27FC236}">
                <a16:creationId xmlns:a16="http://schemas.microsoft.com/office/drawing/2014/main" id="{BD9CC3C4-89ED-4F75-A136-8A1A0824FF67}"/>
              </a:ext>
            </a:extLst>
          </p:cNvPr>
          <p:cNvSpPr txBox="1">
            <a:spLocks/>
          </p:cNvSpPr>
          <p:nvPr/>
        </p:nvSpPr>
        <p:spPr>
          <a:xfrm>
            <a:off x="237061" y="712956"/>
            <a:ext cx="8589439" cy="3655844"/>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Python will only remember the last value that you assigned to a variable</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The act of giving a variable a new value is known as </a:t>
            </a:r>
            <a:r>
              <a:rPr lang="en-GB" sz="2000" b="1" dirty="0">
                <a:latin typeface="Arial"/>
                <a:cs typeface="Arial"/>
              </a:rPr>
              <a:t>overwriting</a:t>
            </a:r>
          </a:p>
          <a:p>
            <a:pPr marL="342900" indent="-342900">
              <a:buFont typeface="Arial"/>
              <a:buChar char="•"/>
            </a:pPr>
            <a:endParaRPr lang="en-GB" sz="2000" i="1" dirty="0">
              <a:latin typeface="Arial"/>
              <a:cs typeface="Arial"/>
            </a:endParaRPr>
          </a:p>
          <a:p>
            <a:pPr marL="342900" indent="-342900">
              <a:buFont typeface="Arial"/>
              <a:buChar char="•"/>
            </a:pPr>
            <a:r>
              <a:rPr lang="en-GB" sz="2000" dirty="0">
                <a:latin typeface="Arial"/>
                <a:cs typeface="Arial"/>
              </a:rPr>
              <a:t>Pay attention to the bracketed numbers next to code cells. These show which order cells were run in (which doesn’t have to be top to bottom!)</a:t>
            </a:r>
          </a:p>
        </p:txBody>
      </p:sp>
      <p:pic>
        <p:nvPicPr>
          <p:cNvPr id="8" name="Picture 7" descr="A screenshot of a video game&#10;&#10;Description automatically generated">
            <a:extLst>
              <a:ext uri="{FF2B5EF4-FFF2-40B4-BE49-F238E27FC236}">
                <a16:creationId xmlns:a16="http://schemas.microsoft.com/office/drawing/2014/main" id="{87CE9F8A-957E-9F44-53B0-12DDEB566D36}"/>
              </a:ext>
            </a:extLst>
          </p:cNvPr>
          <p:cNvPicPr>
            <a:picLocks noChangeAspect="1"/>
          </p:cNvPicPr>
          <p:nvPr/>
        </p:nvPicPr>
        <p:blipFill>
          <a:blip r:embed="rId3"/>
          <a:stretch>
            <a:fillRect/>
          </a:stretch>
        </p:blipFill>
        <p:spPr>
          <a:xfrm>
            <a:off x="1058779" y="1234672"/>
            <a:ext cx="3431788" cy="1551842"/>
          </a:xfrm>
          <a:prstGeom prst="rect">
            <a:avLst/>
          </a:prstGeom>
        </p:spPr>
      </p:pic>
      <p:pic>
        <p:nvPicPr>
          <p:cNvPr id="11" name="Picture 10" descr="A number equation with black text&#10;&#10;Description automatically generated with medium confidence">
            <a:extLst>
              <a:ext uri="{FF2B5EF4-FFF2-40B4-BE49-F238E27FC236}">
                <a16:creationId xmlns:a16="http://schemas.microsoft.com/office/drawing/2014/main" id="{F3944637-1E9A-19C7-178C-4AA82D9C778C}"/>
              </a:ext>
            </a:extLst>
          </p:cNvPr>
          <p:cNvPicPr>
            <a:picLocks noChangeAspect="1"/>
          </p:cNvPicPr>
          <p:nvPr/>
        </p:nvPicPr>
        <p:blipFill>
          <a:blip r:embed="rId4"/>
          <a:stretch>
            <a:fillRect/>
          </a:stretch>
        </p:blipFill>
        <p:spPr>
          <a:xfrm>
            <a:off x="4928135" y="1234672"/>
            <a:ext cx="2325470" cy="1556417"/>
          </a:xfrm>
          <a:prstGeom prst="rect">
            <a:avLst/>
          </a:prstGeom>
        </p:spPr>
      </p:pic>
    </p:spTree>
    <p:extLst>
      <p:ext uri="{BB962C8B-B14F-4D97-AF65-F5344CB8AC3E}">
        <p14:creationId xmlns:p14="http://schemas.microsoft.com/office/powerpoint/2010/main" val="1159339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Manipulating Variables Puzzles</a:t>
            </a:r>
            <a:endParaRPr lang="en-US"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15</a:t>
            </a:fld>
            <a:endParaRPr lang="en-GB"/>
          </a:p>
        </p:txBody>
      </p:sp>
      <p:pic>
        <p:nvPicPr>
          <p:cNvPr id="6" name="Picture 5">
            <a:extLst>
              <a:ext uri="{FF2B5EF4-FFF2-40B4-BE49-F238E27FC236}">
                <a16:creationId xmlns:a16="http://schemas.microsoft.com/office/drawing/2014/main" id="{F823433B-7E48-4E77-8C64-6E42B737A98C}"/>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0" name="Text Placeholder 2">
            <a:extLst>
              <a:ext uri="{FF2B5EF4-FFF2-40B4-BE49-F238E27FC236}">
                <a16:creationId xmlns:a16="http://schemas.microsoft.com/office/drawing/2014/main" id="{BD9CC3C4-89ED-4F75-A136-8A1A0824FF67}"/>
              </a:ext>
            </a:extLst>
          </p:cNvPr>
          <p:cNvSpPr txBox="1">
            <a:spLocks/>
          </p:cNvSpPr>
          <p:nvPr/>
        </p:nvSpPr>
        <p:spPr>
          <a:xfrm>
            <a:off x="237061" y="712956"/>
            <a:ext cx="8589439" cy="3655844"/>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Run the following lines of code:</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What do you think the output of this will be?</a:t>
            </a:r>
          </a:p>
        </p:txBody>
      </p:sp>
      <p:pic>
        <p:nvPicPr>
          <p:cNvPr id="5" name="Picture 4" descr="A number of numbers and symbols&#10;&#10;Description automatically generated with medium confidence">
            <a:extLst>
              <a:ext uri="{FF2B5EF4-FFF2-40B4-BE49-F238E27FC236}">
                <a16:creationId xmlns:a16="http://schemas.microsoft.com/office/drawing/2014/main" id="{04CCE3A6-72C1-6A8F-642C-2A55618979EC}"/>
              </a:ext>
            </a:extLst>
          </p:cNvPr>
          <p:cNvPicPr>
            <a:picLocks noChangeAspect="1"/>
          </p:cNvPicPr>
          <p:nvPr/>
        </p:nvPicPr>
        <p:blipFill>
          <a:blip r:embed="rId3"/>
          <a:stretch>
            <a:fillRect/>
          </a:stretch>
        </p:blipFill>
        <p:spPr>
          <a:xfrm>
            <a:off x="1521316" y="1162961"/>
            <a:ext cx="1404764" cy="1672339"/>
          </a:xfrm>
          <a:prstGeom prst="rect">
            <a:avLst/>
          </a:prstGeom>
        </p:spPr>
      </p:pic>
    </p:spTree>
    <p:extLst>
      <p:ext uri="{BB962C8B-B14F-4D97-AF65-F5344CB8AC3E}">
        <p14:creationId xmlns:p14="http://schemas.microsoft.com/office/powerpoint/2010/main" val="4294074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Manipulating Variables Puzzles Solutions</a:t>
            </a:r>
            <a:endParaRPr lang="en-US"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16</a:t>
            </a:fld>
            <a:endParaRPr lang="en-GB"/>
          </a:p>
        </p:txBody>
      </p:sp>
      <p:pic>
        <p:nvPicPr>
          <p:cNvPr id="6" name="Picture 5">
            <a:extLst>
              <a:ext uri="{FF2B5EF4-FFF2-40B4-BE49-F238E27FC236}">
                <a16:creationId xmlns:a16="http://schemas.microsoft.com/office/drawing/2014/main" id="{F823433B-7E48-4E77-8C64-6E42B737A98C}"/>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0" name="Text Placeholder 2">
            <a:extLst>
              <a:ext uri="{FF2B5EF4-FFF2-40B4-BE49-F238E27FC236}">
                <a16:creationId xmlns:a16="http://schemas.microsoft.com/office/drawing/2014/main" id="{BD9CC3C4-89ED-4F75-A136-8A1A0824FF67}"/>
              </a:ext>
            </a:extLst>
          </p:cNvPr>
          <p:cNvSpPr txBox="1">
            <a:spLocks/>
          </p:cNvSpPr>
          <p:nvPr/>
        </p:nvSpPr>
        <p:spPr>
          <a:xfrm>
            <a:off x="237061" y="932689"/>
            <a:ext cx="5496227" cy="3914066"/>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Not what you expected? Remember: the equals symbol in Python means ‘assign the value on the right to the variable on the left’. It has nothing to do with the equals symbol in maths. </a:t>
            </a:r>
          </a:p>
          <a:p>
            <a:pPr marL="342900" indent="-342900">
              <a:buFont typeface="Arial"/>
              <a:buChar char="•"/>
            </a:pPr>
            <a:r>
              <a:rPr lang="en-GB" sz="2000" dirty="0">
                <a:latin typeface="Arial"/>
                <a:cs typeface="Arial"/>
              </a:rPr>
              <a:t>Here, the third line says “assign the variable </a:t>
            </a:r>
            <a:r>
              <a:rPr lang="en-GB" sz="2000" dirty="0">
                <a:latin typeface="Consolas" panose="020B0609020204030204" pitchFamily="49" charset="0"/>
                <a:cs typeface="Arial"/>
              </a:rPr>
              <a:t>y</a:t>
            </a:r>
            <a:r>
              <a:rPr lang="en-GB" sz="2000" dirty="0">
                <a:latin typeface="Arial"/>
                <a:cs typeface="Arial"/>
              </a:rPr>
              <a:t> the value of the variable </a:t>
            </a:r>
            <a:r>
              <a:rPr lang="en-GB" sz="2000" dirty="0">
                <a:latin typeface="Consolas" panose="020B0609020204030204" pitchFamily="49" charset="0"/>
                <a:cs typeface="Arial"/>
              </a:rPr>
              <a:t>x</a:t>
            </a:r>
            <a:r>
              <a:rPr lang="en-GB" sz="2000" dirty="0">
                <a:latin typeface="+mn-lt"/>
                <a:cs typeface="Arial"/>
              </a:rPr>
              <a:t>”</a:t>
            </a:r>
            <a:r>
              <a:rPr lang="en-GB" sz="2000" dirty="0">
                <a:latin typeface="Arial"/>
                <a:cs typeface="Arial"/>
              </a:rPr>
              <a:t>. When Python sees </a:t>
            </a:r>
            <a:r>
              <a:rPr lang="en-GB" sz="2000" dirty="0">
                <a:latin typeface="Consolas" panose="020B0609020204030204" pitchFamily="49" charset="0"/>
                <a:cs typeface="Arial"/>
              </a:rPr>
              <a:t>x</a:t>
            </a:r>
            <a:r>
              <a:rPr lang="en-GB" sz="2000" dirty="0">
                <a:latin typeface="Arial"/>
                <a:cs typeface="Arial"/>
              </a:rPr>
              <a:t> it remembers that it has a value of </a:t>
            </a:r>
            <a:r>
              <a:rPr lang="en-GB" sz="2000" dirty="0">
                <a:latin typeface="Consolas" panose="020B0609020204030204" pitchFamily="49" charset="0"/>
                <a:cs typeface="Arial"/>
              </a:rPr>
              <a:t>2</a:t>
            </a:r>
            <a:r>
              <a:rPr lang="en-GB" sz="2000" dirty="0">
                <a:latin typeface="Arial"/>
                <a:cs typeface="Arial"/>
              </a:rPr>
              <a:t> so this becomes </a:t>
            </a:r>
            <a:r>
              <a:rPr lang="en-GB" sz="2000" dirty="0">
                <a:latin typeface="Consolas" panose="020B0609020204030204" pitchFamily="49" charset="0"/>
                <a:cs typeface="Arial"/>
              </a:rPr>
              <a:t>y = 2</a:t>
            </a:r>
            <a:endParaRPr lang="en-GB" sz="2000" dirty="0">
              <a:latin typeface="Arial"/>
              <a:cs typeface="Arial"/>
            </a:endParaRPr>
          </a:p>
          <a:p>
            <a:pPr marL="342900" indent="-342900">
              <a:buFont typeface="Arial"/>
              <a:buChar char="•"/>
            </a:pPr>
            <a:r>
              <a:rPr lang="en-GB" sz="2000" dirty="0">
                <a:latin typeface="Arial"/>
                <a:cs typeface="Arial"/>
              </a:rPr>
              <a:t>Changing </a:t>
            </a:r>
            <a:r>
              <a:rPr lang="en-GB" sz="2000" dirty="0">
                <a:latin typeface="Consolas" panose="020B0609020204030204" pitchFamily="49" charset="0"/>
                <a:cs typeface="Arial"/>
              </a:rPr>
              <a:t>x</a:t>
            </a:r>
            <a:r>
              <a:rPr lang="en-GB" sz="2000" dirty="0">
                <a:latin typeface="Arial"/>
                <a:cs typeface="Arial"/>
              </a:rPr>
              <a:t> after makes no difference since the last value </a:t>
            </a:r>
            <a:r>
              <a:rPr lang="en-GB" sz="2000" dirty="0">
                <a:latin typeface="Consolas" panose="020B0609020204030204" pitchFamily="49" charset="0"/>
                <a:cs typeface="Arial"/>
              </a:rPr>
              <a:t>y </a:t>
            </a:r>
            <a:r>
              <a:rPr lang="en-GB" sz="2000" dirty="0">
                <a:latin typeface="Arial"/>
                <a:cs typeface="Arial"/>
              </a:rPr>
              <a:t>was set to was </a:t>
            </a:r>
            <a:r>
              <a:rPr lang="en-GB" sz="2000" dirty="0">
                <a:latin typeface="Consolas" panose="020B0609020204030204" pitchFamily="49" charset="0"/>
                <a:cs typeface="Arial"/>
              </a:rPr>
              <a:t>2</a:t>
            </a:r>
            <a:r>
              <a:rPr lang="en-GB" sz="2000" dirty="0">
                <a:latin typeface="Arial"/>
                <a:cs typeface="Arial"/>
              </a:rPr>
              <a:t>, regardless</a:t>
            </a:r>
          </a:p>
        </p:txBody>
      </p:sp>
      <p:pic>
        <p:nvPicPr>
          <p:cNvPr id="5" name="Picture 4" descr="A black and white image of numbers and letters&#10;&#10;Description automatically generated with medium confidence">
            <a:extLst>
              <a:ext uri="{FF2B5EF4-FFF2-40B4-BE49-F238E27FC236}">
                <a16:creationId xmlns:a16="http://schemas.microsoft.com/office/drawing/2014/main" id="{F8927763-39EB-DF13-B0B4-598A8A11B5FC}"/>
              </a:ext>
            </a:extLst>
          </p:cNvPr>
          <p:cNvPicPr>
            <a:picLocks noChangeAspect="1"/>
          </p:cNvPicPr>
          <p:nvPr/>
        </p:nvPicPr>
        <p:blipFill>
          <a:blip r:embed="rId3"/>
          <a:stretch>
            <a:fillRect/>
          </a:stretch>
        </p:blipFill>
        <p:spPr>
          <a:xfrm>
            <a:off x="6681460" y="932689"/>
            <a:ext cx="1261473" cy="2060768"/>
          </a:xfrm>
          <a:prstGeom prst="rect">
            <a:avLst/>
          </a:prstGeom>
        </p:spPr>
      </p:pic>
    </p:spTree>
    <p:extLst>
      <p:ext uri="{BB962C8B-B14F-4D97-AF65-F5344CB8AC3E}">
        <p14:creationId xmlns:p14="http://schemas.microsoft.com/office/powerpoint/2010/main" val="2147334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Variable Types</a:t>
            </a:r>
            <a:endParaRPr lang="en-US"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17</a:t>
            </a:fld>
            <a:endParaRPr lang="en-GB"/>
          </a:p>
        </p:txBody>
      </p:sp>
      <p:pic>
        <p:nvPicPr>
          <p:cNvPr id="6" name="Picture 5">
            <a:extLst>
              <a:ext uri="{FF2B5EF4-FFF2-40B4-BE49-F238E27FC236}">
                <a16:creationId xmlns:a16="http://schemas.microsoft.com/office/drawing/2014/main" id="{F823433B-7E48-4E77-8C64-6E42B737A98C}"/>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0" name="Text Placeholder 2">
            <a:extLst>
              <a:ext uri="{FF2B5EF4-FFF2-40B4-BE49-F238E27FC236}">
                <a16:creationId xmlns:a16="http://schemas.microsoft.com/office/drawing/2014/main" id="{BD9CC3C4-89ED-4F75-A136-8A1A0824FF67}"/>
              </a:ext>
            </a:extLst>
          </p:cNvPr>
          <p:cNvSpPr txBox="1">
            <a:spLocks/>
          </p:cNvSpPr>
          <p:nvPr/>
        </p:nvSpPr>
        <p:spPr>
          <a:xfrm>
            <a:off x="237061" y="932689"/>
            <a:ext cx="8696627" cy="3914066"/>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There are different types of variable in Python. Some we have seen:</a:t>
            </a:r>
          </a:p>
          <a:p>
            <a:pPr marL="800100" lvl="1" indent="-342900">
              <a:buFont typeface="Arial"/>
              <a:buChar char="•"/>
            </a:pPr>
            <a:r>
              <a:rPr lang="en-GB" sz="2000" b="1" dirty="0">
                <a:latin typeface="Arial"/>
                <a:cs typeface="Arial"/>
              </a:rPr>
              <a:t>string</a:t>
            </a:r>
            <a:r>
              <a:rPr lang="en-GB" sz="2000" dirty="0">
                <a:latin typeface="Arial"/>
                <a:cs typeface="Arial"/>
              </a:rPr>
              <a:t> (e.g. </a:t>
            </a:r>
            <a:r>
              <a:rPr lang="en-GB" sz="2000" dirty="0">
                <a:latin typeface="Consolas" panose="020B0609020204030204" pitchFamily="49" charset="0"/>
                <a:cs typeface="Arial"/>
              </a:rPr>
              <a:t>“Hello”</a:t>
            </a:r>
            <a:r>
              <a:rPr lang="en-GB" sz="2000" dirty="0">
                <a:latin typeface="Arial"/>
                <a:cs typeface="Arial"/>
              </a:rPr>
              <a:t>)—text in quotes, called strings because they are a string of characters</a:t>
            </a:r>
          </a:p>
          <a:p>
            <a:pPr marL="800100" lvl="1" indent="-342900">
              <a:buFont typeface="Arial"/>
              <a:buChar char="•"/>
            </a:pPr>
            <a:r>
              <a:rPr lang="en-GB" sz="2000" b="1" dirty="0">
                <a:latin typeface="Arial"/>
                <a:cs typeface="Arial"/>
              </a:rPr>
              <a:t>integer</a:t>
            </a:r>
            <a:r>
              <a:rPr lang="en-GB" sz="2000" dirty="0">
                <a:latin typeface="Arial"/>
                <a:cs typeface="Arial"/>
              </a:rPr>
              <a:t> (e.g. </a:t>
            </a:r>
            <a:r>
              <a:rPr lang="en-GB" sz="2000" dirty="0">
                <a:latin typeface="Consolas" panose="020B0609020204030204" pitchFamily="49" charset="0"/>
                <a:cs typeface="Arial"/>
              </a:rPr>
              <a:t>4</a:t>
            </a:r>
            <a:r>
              <a:rPr lang="en-GB" sz="2000" dirty="0">
                <a:latin typeface="Arial"/>
                <a:cs typeface="Arial"/>
              </a:rPr>
              <a:t>)</a:t>
            </a:r>
          </a:p>
          <a:p>
            <a:pPr marL="800100" lvl="1" indent="-342900">
              <a:buFont typeface="Arial"/>
              <a:buChar char="•"/>
            </a:pPr>
            <a:r>
              <a:rPr lang="en-GB" sz="2000" b="1" dirty="0">
                <a:latin typeface="Arial"/>
                <a:cs typeface="Arial"/>
              </a:rPr>
              <a:t>float</a:t>
            </a:r>
            <a:r>
              <a:rPr lang="en-GB" sz="2000" dirty="0">
                <a:latin typeface="Arial"/>
                <a:cs typeface="Arial"/>
              </a:rPr>
              <a:t> (e.g. </a:t>
            </a:r>
            <a:r>
              <a:rPr lang="en-GB" sz="2000" dirty="0">
                <a:latin typeface="Consolas" panose="020B0609020204030204" pitchFamily="49" charset="0"/>
                <a:cs typeface="Arial"/>
              </a:rPr>
              <a:t>3.14</a:t>
            </a:r>
            <a:r>
              <a:rPr lang="en-GB" sz="2000" dirty="0">
                <a:latin typeface="Arial"/>
                <a:cs typeface="Arial"/>
              </a:rPr>
              <a:t>)—decimal numbers, called floats due to how Python stores them (Google ‘floating-point arithmetic’ if you’re curious)</a:t>
            </a:r>
          </a:p>
          <a:p>
            <a:pPr marL="800100" lvl="1"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There are many types that we haven’t come across (yet!):</a:t>
            </a:r>
          </a:p>
          <a:p>
            <a:pPr marL="800100" lvl="1" indent="-342900">
              <a:buFont typeface="Arial"/>
              <a:buChar char="•"/>
            </a:pPr>
            <a:r>
              <a:rPr lang="en-GB" sz="2000" b="1" dirty="0" err="1">
                <a:latin typeface="Arial"/>
                <a:cs typeface="Arial"/>
              </a:rPr>
              <a:t>boolean</a:t>
            </a:r>
            <a:r>
              <a:rPr lang="en-GB" sz="2000" dirty="0">
                <a:latin typeface="Arial"/>
                <a:cs typeface="Arial"/>
              </a:rPr>
              <a:t> (True/False)</a:t>
            </a:r>
          </a:p>
          <a:p>
            <a:pPr marL="800100" lvl="1" indent="-342900">
              <a:buFont typeface="Arial"/>
              <a:buChar char="•"/>
            </a:pPr>
            <a:r>
              <a:rPr lang="en-GB" sz="2000" b="1" dirty="0">
                <a:latin typeface="Arial"/>
                <a:cs typeface="Arial"/>
              </a:rPr>
              <a:t>list</a:t>
            </a:r>
            <a:r>
              <a:rPr lang="en-GB" sz="2000" dirty="0">
                <a:latin typeface="Arial"/>
                <a:cs typeface="Arial"/>
              </a:rPr>
              <a:t>,</a:t>
            </a:r>
            <a:r>
              <a:rPr lang="en-GB" sz="2000" b="1" dirty="0">
                <a:latin typeface="Arial"/>
                <a:cs typeface="Arial"/>
              </a:rPr>
              <a:t> tuple</a:t>
            </a:r>
            <a:r>
              <a:rPr lang="en-GB" sz="2000" dirty="0">
                <a:latin typeface="Arial"/>
                <a:cs typeface="Arial"/>
              </a:rPr>
              <a:t>,</a:t>
            </a:r>
            <a:r>
              <a:rPr lang="en-GB" sz="2000" b="1" dirty="0">
                <a:latin typeface="Arial"/>
                <a:cs typeface="Arial"/>
              </a:rPr>
              <a:t> set</a:t>
            </a:r>
          </a:p>
          <a:p>
            <a:pPr marL="800100" lvl="1" indent="-342900">
              <a:buFont typeface="Arial"/>
              <a:buChar char="•"/>
            </a:pPr>
            <a:r>
              <a:rPr lang="en-GB" sz="2000" b="1" dirty="0">
                <a:latin typeface="Arial"/>
                <a:cs typeface="Arial"/>
              </a:rPr>
              <a:t>dictionary</a:t>
            </a:r>
          </a:p>
        </p:txBody>
      </p:sp>
    </p:spTree>
    <p:extLst>
      <p:ext uri="{BB962C8B-B14F-4D97-AF65-F5344CB8AC3E}">
        <p14:creationId xmlns:p14="http://schemas.microsoft.com/office/powerpoint/2010/main" val="935117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ext Placeholder 2">
            <a:extLst>
              <a:ext uri="{FF2B5EF4-FFF2-40B4-BE49-F238E27FC236}">
                <a16:creationId xmlns:a16="http://schemas.microsoft.com/office/drawing/2014/main" id="{6D0F12BA-F74D-403E-A598-155116B099A0}"/>
              </a:ext>
            </a:extLst>
          </p:cNvPr>
          <p:cNvSpPr txBox="1">
            <a:spLocks/>
          </p:cNvSpPr>
          <p:nvPr/>
        </p:nvSpPr>
        <p:spPr>
          <a:xfrm>
            <a:off x="237061" y="932689"/>
            <a:ext cx="8696627" cy="3914066"/>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keep on using this word ‘function’—what does it mean?</a:t>
            </a:r>
          </a:p>
          <a:p>
            <a:pPr marL="342900" indent="-342900">
              <a:buFont typeface="Arial"/>
              <a:buChar char="•"/>
            </a:pPr>
            <a:r>
              <a:rPr lang="en-GB" sz="2000" dirty="0">
                <a:latin typeface="Arial"/>
                <a:cs typeface="Arial"/>
              </a:rPr>
              <a:t>A function is essentially a command you can tell Python to follow</a:t>
            </a:r>
          </a:p>
          <a:p>
            <a:pPr marL="342900" indent="-342900">
              <a:buFont typeface="Arial"/>
              <a:buChar char="•"/>
            </a:pPr>
            <a:r>
              <a:rPr lang="en-GB" sz="2000" dirty="0">
                <a:latin typeface="Arial"/>
                <a:cs typeface="Arial"/>
              </a:rPr>
              <a:t>They always follow the following format:</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That is, a function name (which almost always starts with a lowercase letter) followed by a pair of brackets, which we fill with inputs separated by commas</a:t>
            </a:r>
          </a:p>
          <a:p>
            <a:pPr marL="342900" indent="-342900">
              <a:buFont typeface="Arial"/>
              <a:buChar char="•"/>
            </a:pPr>
            <a:r>
              <a:rPr lang="en-GB" sz="2000" dirty="0">
                <a:latin typeface="Consolas" panose="020B0609020204030204" pitchFamily="49" charset="0"/>
                <a:cs typeface="Arial"/>
              </a:rPr>
              <a:t>print()</a:t>
            </a:r>
            <a:r>
              <a:rPr lang="en-GB" sz="2000" dirty="0">
                <a:latin typeface="Arial"/>
                <a:cs typeface="Arial"/>
              </a:rPr>
              <a:t>, </a:t>
            </a:r>
            <a:r>
              <a:rPr lang="en-GB" sz="2000" dirty="0">
                <a:latin typeface="Consolas" panose="020B0609020204030204" pitchFamily="49" charset="0"/>
                <a:cs typeface="Arial"/>
              </a:rPr>
              <a:t>type()</a:t>
            </a:r>
            <a:r>
              <a:rPr lang="en-GB" sz="2000" dirty="0">
                <a:latin typeface="Arial"/>
                <a:cs typeface="Arial"/>
              </a:rPr>
              <a:t>, </a:t>
            </a:r>
            <a:r>
              <a:rPr lang="en-GB" sz="2000" dirty="0">
                <a:latin typeface="Consolas" panose="020B0609020204030204" pitchFamily="49" charset="0"/>
                <a:cs typeface="Arial"/>
              </a:rPr>
              <a:t>int()</a:t>
            </a:r>
            <a:r>
              <a:rPr lang="en-GB" sz="2000" dirty="0">
                <a:latin typeface="Arial"/>
                <a:cs typeface="Arial"/>
              </a:rPr>
              <a:t>, </a:t>
            </a:r>
            <a:r>
              <a:rPr lang="en-GB" sz="2000" dirty="0">
                <a:latin typeface="Consolas" panose="020B0609020204030204" pitchFamily="49" charset="0"/>
                <a:cs typeface="Arial"/>
              </a:rPr>
              <a:t>float()</a:t>
            </a:r>
            <a:r>
              <a:rPr lang="en-GB" sz="2000" dirty="0">
                <a:latin typeface="Arial"/>
                <a:cs typeface="Arial"/>
              </a:rPr>
              <a:t>, and </a:t>
            </a:r>
            <a:r>
              <a:rPr lang="en-GB" sz="2000" dirty="0">
                <a:latin typeface="Consolas" panose="020B0609020204030204" pitchFamily="49" charset="0"/>
                <a:cs typeface="Arial"/>
              </a:rPr>
              <a:t>str()</a:t>
            </a:r>
            <a:r>
              <a:rPr lang="en-GB" sz="2000" dirty="0">
                <a:latin typeface="Arial"/>
                <a:cs typeface="Arial"/>
              </a:rPr>
              <a:t> are all functions</a:t>
            </a:r>
          </a:p>
          <a:p>
            <a:pPr marL="342900" indent="-342900">
              <a:buFont typeface="Arial"/>
              <a:buChar char="•"/>
            </a:pPr>
            <a:endParaRPr lang="en-GB" sz="2000" dirty="0">
              <a:latin typeface="Arial"/>
              <a:cs typeface="Arial"/>
            </a:endParaRPr>
          </a:p>
        </p:txBody>
      </p:sp>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Aside: Functions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18</a:t>
            </a:fld>
            <a:endParaRPr lang="en-GB"/>
          </a:p>
        </p:txBody>
      </p:sp>
      <p:pic>
        <p:nvPicPr>
          <p:cNvPr id="9" name="Picture 8">
            <a:extLst>
              <a:ext uri="{FF2B5EF4-FFF2-40B4-BE49-F238E27FC236}">
                <a16:creationId xmlns:a16="http://schemas.microsoft.com/office/drawing/2014/main" id="{F9ADBF33-17CC-4ADA-A266-C259BB31F24D}"/>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5FBC8688-F6C8-455F-BE15-4A9E5701828F}"/>
              </a:ext>
            </a:extLst>
          </p:cNvPr>
          <p:cNvPicPr>
            <a:picLocks noChangeAspect="1"/>
          </p:cNvPicPr>
          <p:nvPr/>
        </p:nvPicPr>
        <p:blipFill>
          <a:blip r:embed="rId3"/>
          <a:stretch>
            <a:fillRect/>
          </a:stretch>
        </p:blipFill>
        <p:spPr>
          <a:xfrm>
            <a:off x="2398044" y="2199055"/>
            <a:ext cx="4347911" cy="617296"/>
          </a:xfrm>
          <a:prstGeom prst="rect">
            <a:avLst/>
          </a:prstGeom>
        </p:spPr>
      </p:pic>
    </p:spTree>
    <p:extLst>
      <p:ext uri="{BB962C8B-B14F-4D97-AF65-F5344CB8AC3E}">
        <p14:creationId xmlns:p14="http://schemas.microsoft.com/office/powerpoint/2010/main" val="3758704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ext Placeholder 2">
            <a:extLst>
              <a:ext uri="{FF2B5EF4-FFF2-40B4-BE49-F238E27FC236}">
                <a16:creationId xmlns:a16="http://schemas.microsoft.com/office/drawing/2014/main" id="{6D0F12BA-F74D-403E-A598-155116B099A0}"/>
              </a:ext>
            </a:extLst>
          </p:cNvPr>
          <p:cNvSpPr txBox="1">
            <a:spLocks/>
          </p:cNvSpPr>
          <p:nvPr/>
        </p:nvSpPr>
        <p:spPr>
          <a:xfrm>
            <a:off x="237061" y="932689"/>
            <a:ext cx="8696627" cy="3914066"/>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Define the following variables</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What types do you think they will each have? Check!</a:t>
            </a:r>
          </a:p>
          <a:p>
            <a:pPr marL="342900" indent="-342900">
              <a:buFont typeface="Arial"/>
              <a:buChar char="•"/>
            </a:pPr>
            <a:r>
              <a:rPr lang="en-GB" sz="2000" dirty="0">
                <a:latin typeface="Arial"/>
                <a:cs typeface="Arial"/>
              </a:rPr>
              <a:t>Create two string variables. What happens when we add them together using `+` and print the result?</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What happens when we multiply a string by an integer?</a:t>
            </a:r>
            <a:endParaRPr lang="en-GB" sz="2000" b="1" dirty="0">
              <a:latin typeface="Arial"/>
              <a:cs typeface="Arial"/>
            </a:endParaRPr>
          </a:p>
        </p:txBody>
      </p:sp>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Variable Types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19</a:t>
            </a:fld>
            <a:endParaRPr lang="en-GB"/>
          </a:p>
        </p:txBody>
      </p:sp>
      <p:pic>
        <p:nvPicPr>
          <p:cNvPr id="9" name="Picture 8">
            <a:extLst>
              <a:ext uri="{FF2B5EF4-FFF2-40B4-BE49-F238E27FC236}">
                <a16:creationId xmlns:a16="http://schemas.microsoft.com/office/drawing/2014/main" id="{F9ADBF33-17CC-4ADA-A266-C259BB31F24D}"/>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5" name="Picture 4" descr="A number of numbers and symbols&#10;&#10;Description automatically generated with medium confidence">
            <a:extLst>
              <a:ext uri="{FF2B5EF4-FFF2-40B4-BE49-F238E27FC236}">
                <a16:creationId xmlns:a16="http://schemas.microsoft.com/office/drawing/2014/main" id="{B774DBC0-E477-BB68-99FA-8D3DA0E0F00D}"/>
              </a:ext>
            </a:extLst>
          </p:cNvPr>
          <p:cNvPicPr>
            <a:picLocks noChangeAspect="1"/>
          </p:cNvPicPr>
          <p:nvPr/>
        </p:nvPicPr>
        <p:blipFill>
          <a:blip r:embed="rId3"/>
          <a:stretch>
            <a:fillRect/>
          </a:stretch>
        </p:blipFill>
        <p:spPr>
          <a:xfrm>
            <a:off x="3255691" y="1443788"/>
            <a:ext cx="1316309" cy="1207971"/>
          </a:xfrm>
          <a:prstGeom prst="rect">
            <a:avLst/>
          </a:prstGeom>
        </p:spPr>
      </p:pic>
    </p:spTree>
    <p:extLst>
      <p:ext uri="{BB962C8B-B14F-4D97-AF65-F5344CB8AC3E}">
        <p14:creationId xmlns:p14="http://schemas.microsoft.com/office/powerpoint/2010/main" val="933813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Session Content</a:t>
            </a:r>
            <a:endParaRPr lang="en-GB" dirty="0"/>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712956"/>
            <a:ext cx="7023713" cy="3172141"/>
          </a:xfrm>
        </p:spPr>
        <p:txBody>
          <a:bodyPr vert="horz" anchor="t"/>
          <a:lstStyle/>
          <a:p>
            <a:pPr marL="342900" indent="-342900">
              <a:buChar char="•"/>
            </a:pPr>
            <a:r>
              <a:rPr lang="en-GB" sz="2000" dirty="0">
                <a:latin typeface="Arial"/>
                <a:cs typeface="Arial"/>
              </a:rPr>
              <a:t>Setting up Google </a:t>
            </a:r>
            <a:r>
              <a:rPr lang="en-GB" sz="2000" dirty="0" err="1">
                <a:latin typeface="Arial"/>
                <a:cs typeface="Arial"/>
              </a:rPr>
              <a:t>Colab</a:t>
            </a:r>
            <a:endParaRPr lang="en-GB" sz="2000" dirty="0"/>
          </a:p>
          <a:p>
            <a:pPr marL="342900" indent="-342900">
              <a:buChar char="•"/>
            </a:pPr>
            <a:r>
              <a:rPr lang="en-GB" sz="2000" dirty="0">
                <a:latin typeface="Arial"/>
                <a:cs typeface="Arial"/>
              </a:rPr>
              <a:t>Printing</a:t>
            </a:r>
          </a:p>
          <a:p>
            <a:pPr marL="342900" indent="-342900">
              <a:buChar char="•"/>
            </a:pPr>
            <a:r>
              <a:rPr lang="en-GB" sz="2000" dirty="0">
                <a:latin typeface="Arial"/>
                <a:cs typeface="Arial"/>
              </a:rPr>
              <a:t>Arithmetic with Python</a:t>
            </a:r>
            <a:endParaRPr lang="en-GB" sz="2000" dirty="0"/>
          </a:p>
          <a:p>
            <a:pPr marL="342900" indent="-342900">
              <a:buChar char="•"/>
            </a:pPr>
            <a:r>
              <a:rPr lang="en-GB" sz="2000" dirty="0">
                <a:latin typeface="Arial"/>
                <a:cs typeface="Arial"/>
              </a:rPr>
              <a:t>Variables and variable typing </a:t>
            </a:r>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a:t>
            </a:fld>
            <a:endParaRPr lang="en-GB"/>
          </a:p>
        </p:txBody>
      </p:sp>
      <p:pic>
        <p:nvPicPr>
          <p:cNvPr id="6" name="Picture 5">
            <a:extLst>
              <a:ext uri="{FF2B5EF4-FFF2-40B4-BE49-F238E27FC236}">
                <a16:creationId xmlns:a16="http://schemas.microsoft.com/office/drawing/2014/main" id="{37949AE5-D60E-4936-B98F-425E2E107293}"/>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28674" name="Picture 2" descr="Checklist vector icon | Free SVG">
            <a:extLst>
              <a:ext uri="{FF2B5EF4-FFF2-40B4-BE49-F238E27FC236}">
                <a16:creationId xmlns:a16="http://schemas.microsoft.com/office/drawing/2014/main" id="{E97758C3-DF9E-4B2C-8DFA-DA6FAD88AD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0713" y="955171"/>
            <a:ext cx="3233157" cy="3233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478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Variable Types Puzzles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20</a:t>
            </a:fld>
            <a:endParaRPr lang="en-GB"/>
          </a:p>
        </p:txBody>
      </p:sp>
      <p:pic>
        <p:nvPicPr>
          <p:cNvPr id="9" name="Picture 8">
            <a:extLst>
              <a:ext uri="{FF2B5EF4-FFF2-40B4-BE49-F238E27FC236}">
                <a16:creationId xmlns:a16="http://schemas.microsoft.com/office/drawing/2014/main" id="{F9ADBF33-17CC-4ADA-A266-C259BB31F24D}"/>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7" name="Picture 6" descr="A screenshot of a computer code&#10;&#10;Description automatically generated">
            <a:extLst>
              <a:ext uri="{FF2B5EF4-FFF2-40B4-BE49-F238E27FC236}">
                <a16:creationId xmlns:a16="http://schemas.microsoft.com/office/drawing/2014/main" id="{8D97F751-67D7-2134-41A5-3B136F16F8DF}"/>
              </a:ext>
            </a:extLst>
          </p:cNvPr>
          <p:cNvPicPr>
            <a:picLocks noChangeAspect="1"/>
          </p:cNvPicPr>
          <p:nvPr/>
        </p:nvPicPr>
        <p:blipFill>
          <a:blip r:embed="rId3"/>
          <a:stretch>
            <a:fillRect/>
          </a:stretch>
        </p:blipFill>
        <p:spPr>
          <a:xfrm>
            <a:off x="1644241" y="1400474"/>
            <a:ext cx="1690152" cy="1823696"/>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75513CC8-A949-AB06-CCB1-34517B19CD31}"/>
              </a:ext>
            </a:extLst>
          </p:cNvPr>
          <p:cNvPicPr>
            <a:picLocks noChangeAspect="1"/>
          </p:cNvPicPr>
          <p:nvPr/>
        </p:nvPicPr>
        <p:blipFill>
          <a:blip r:embed="rId4"/>
          <a:stretch>
            <a:fillRect/>
          </a:stretch>
        </p:blipFill>
        <p:spPr>
          <a:xfrm>
            <a:off x="4740442" y="1112841"/>
            <a:ext cx="1459877" cy="2312549"/>
          </a:xfrm>
          <a:prstGeom prst="rect">
            <a:avLst/>
          </a:prstGeom>
        </p:spPr>
      </p:pic>
    </p:spTree>
    <p:extLst>
      <p:ext uri="{BB962C8B-B14F-4D97-AF65-F5344CB8AC3E}">
        <p14:creationId xmlns:p14="http://schemas.microsoft.com/office/powerpoint/2010/main" val="568529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ext Placeholder 2">
            <a:extLst>
              <a:ext uri="{FF2B5EF4-FFF2-40B4-BE49-F238E27FC236}">
                <a16:creationId xmlns:a16="http://schemas.microsoft.com/office/drawing/2014/main" id="{6D0F12BA-F74D-403E-A598-155116B099A0}"/>
              </a:ext>
            </a:extLst>
          </p:cNvPr>
          <p:cNvSpPr txBox="1">
            <a:spLocks/>
          </p:cNvSpPr>
          <p:nvPr/>
        </p:nvSpPr>
        <p:spPr>
          <a:xfrm>
            <a:off x="237061" y="932688"/>
            <a:ext cx="8696627" cy="4162535"/>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variable `</a:t>
            </a:r>
            <a:r>
              <a:rPr lang="en-GB" sz="2000" dirty="0">
                <a:latin typeface="Consolas" panose="020B0609020204030204" pitchFamily="49" charset="0"/>
                <a:cs typeface="Arial"/>
              </a:rPr>
              <a:t>pi</a:t>
            </a:r>
            <a:r>
              <a:rPr lang="en-GB" sz="2000" dirty="0">
                <a:latin typeface="Arial"/>
                <a:cs typeface="Arial"/>
              </a:rPr>
              <a:t>` with the value </a:t>
            </a:r>
            <a:r>
              <a:rPr lang="en-GB" sz="2000" dirty="0">
                <a:latin typeface="Consolas" panose="020B0609020204030204" pitchFamily="49" charset="0"/>
                <a:cs typeface="Arial"/>
              </a:rPr>
              <a:t>3.14</a:t>
            </a:r>
            <a:r>
              <a:rPr lang="en-GB" sz="2000" dirty="0">
                <a:latin typeface="Arial"/>
                <a:cs typeface="Arial"/>
              </a:rPr>
              <a:t> and a variable `</a:t>
            </a:r>
            <a:r>
              <a:rPr lang="en-GB" sz="2000" dirty="0">
                <a:latin typeface="Consolas" panose="020B0609020204030204" pitchFamily="49" charset="0"/>
                <a:cs typeface="Arial"/>
              </a:rPr>
              <a:t>radius</a:t>
            </a:r>
            <a:r>
              <a:rPr lang="en-GB" sz="2000" dirty="0">
                <a:latin typeface="Arial"/>
                <a:cs typeface="Arial"/>
              </a:rPr>
              <a:t>` with any value of your choosing</a:t>
            </a:r>
          </a:p>
          <a:p>
            <a:pPr marL="342900" indent="-342900">
              <a:buFont typeface="Arial"/>
              <a:buChar char="•"/>
            </a:pPr>
            <a:r>
              <a:rPr lang="en-GB" sz="2000" dirty="0">
                <a:latin typeface="Arial"/>
                <a:cs typeface="Arial"/>
              </a:rPr>
              <a:t>Use these to print the circumference and area of a circle with radius equal to the value of `</a:t>
            </a:r>
            <a:r>
              <a:rPr lang="en-GB" sz="2000" dirty="0">
                <a:latin typeface="Consolas" panose="020B0609020204030204" pitchFamily="49" charset="0"/>
                <a:cs typeface="Arial"/>
              </a:rPr>
              <a:t>radius</a:t>
            </a:r>
            <a:r>
              <a:rPr lang="en-GB" sz="2000" dirty="0">
                <a:latin typeface="Arial"/>
                <a:cs typeface="Arial"/>
              </a:rPr>
              <a:t>`</a:t>
            </a:r>
          </a:p>
          <a:p>
            <a:pPr marL="342900" indent="-342900">
              <a:buFont typeface="Arial"/>
              <a:buChar char="•"/>
            </a:pPr>
            <a:r>
              <a:rPr lang="en-GB" sz="2000" dirty="0">
                <a:latin typeface="Arial"/>
                <a:cs typeface="Arial"/>
              </a:rPr>
              <a:t>You may need the following formulae:</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use the </a:t>
            </a:r>
            <a:r>
              <a:rPr lang="en-GB" sz="2000" dirty="0">
                <a:latin typeface="Consolas" panose="020B0609020204030204" pitchFamily="49" charset="0"/>
                <a:cs typeface="Arial"/>
              </a:rPr>
              <a:t>round()</a:t>
            </a:r>
            <a:r>
              <a:rPr lang="en-GB" sz="2000" dirty="0">
                <a:latin typeface="Arial"/>
                <a:cs typeface="Arial"/>
              </a:rPr>
              <a:t> function to round your answer to 2 decimal places. This takes two inputs, a number to round and the number of decimal places to round to (separated by a comma, remember!)</a:t>
            </a:r>
            <a:endParaRPr lang="en-GB" sz="2000" b="1" dirty="0">
              <a:latin typeface="Arial"/>
              <a:cs typeface="Arial"/>
            </a:endParaRPr>
          </a:p>
          <a:p>
            <a:endParaRPr lang="en-GB" sz="2000" dirty="0">
              <a:latin typeface="Arial"/>
              <a:cs typeface="Arial"/>
            </a:endParaRPr>
          </a:p>
        </p:txBody>
      </p:sp>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More Variable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21</a:t>
            </a:fld>
            <a:endParaRPr lang="en-GB"/>
          </a:p>
        </p:txBody>
      </p:sp>
      <p:pic>
        <p:nvPicPr>
          <p:cNvPr id="9" name="Picture 8">
            <a:extLst>
              <a:ext uri="{FF2B5EF4-FFF2-40B4-BE49-F238E27FC236}">
                <a16:creationId xmlns:a16="http://schemas.microsoft.com/office/drawing/2014/main" id="{F9ADBF33-17CC-4ADA-A266-C259BB31F24D}"/>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D550D45-997E-46EE-B7BB-2B5374AFA2D9}"/>
                  </a:ext>
                </a:extLst>
              </p:cNvPr>
              <p:cNvSpPr txBox="1"/>
              <p:nvPr/>
            </p:nvSpPr>
            <p:spPr>
              <a:xfrm>
                <a:off x="1383395" y="2660606"/>
                <a:ext cx="6403957" cy="830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1" i="1" smtClean="0">
                          <a:latin typeface="Cambria Math" panose="02040503050406030204" pitchFamily="18" charset="0"/>
                        </a:rPr>
                        <m:t>𝑨𝒓𝒆𝒂</m:t>
                      </m:r>
                      <m:r>
                        <a:rPr lang="en-GB" sz="2400" b="1" i="1" smtClean="0">
                          <a:latin typeface="Cambria Math" panose="02040503050406030204" pitchFamily="18" charset="0"/>
                        </a:rPr>
                        <m:t>=</m:t>
                      </m:r>
                      <m:r>
                        <a:rPr lang="el-GR" sz="2400" b="1" i="1" smtClean="0">
                          <a:latin typeface="Cambria Math" panose="02040503050406030204" pitchFamily="18" charset="0"/>
                        </a:rPr>
                        <m:t>𝝅</m:t>
                      </m:r>
                      <m:r>
                        <a:rPr lang="en-GB" sz="2400" b="1" i="1" smtClean="0">
                          <a:latin typeface="Cambria Math" panose="02040503050406030204" pitchFamily="18" charset="0"/>
                        </a:rPr>
                        <m:t>×</m:t>
                      </m:r>
                      <m:r>
                        <a:rPr lang="en-GB" sz="2400" b="1" i="1" smtClean="0">
                          <a:latin typeface="Cambria Math" panose="02040503050406030204" pitchFamily="18" charset="0"/>
                        </a:rPr>
                        <m:t>𝒓</m:t>
                      </m:r>
                      <m:r>
                        <a:rPr lang="en-GB" sz="2400" b="1" i="1" smtClean="0">
                          <a:latin typeface="Cambria Math" panose="02040503050406030204" pitchFamily="18" charset="0"/>
                        </a:rPr>
                        <m:t>×</m:t>
                      </m:r>
                      <m:r>
                        <a:rPr lang="en-GB" sz="2400" b="1" i="1" smtClean="0">
                          <a:latin typeface="Cambria Math" panose="02040503050406030204" pitchFamily="18" charset="0"/>
                        </a:rPr>
                        <m:t>𝒓</m:t>
                      </m:r>
                    </m:oMath>
                  </m:oMathPara>
                </a14:m>
                <a:endParaRPr lang="en-GB" sz="2400" b="1"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sz="2400" b="1" i="1" smtClean="0">
                          <a:latin typeface="Cambria Math" panose="02040503050406030204" pitchFamily="18" charset="0"/>
                        </a:rPr>
                        <m:t>𝑪𝒊𝒓𝒄𝒖𝒎𝒇𝒆𝒓𝒆𝒏𝒄𝒆</m:t>
                      </m:r>
                      <m:r>
                        <a:rPr lang="en-GB" sz="2400" b="1" i="1" smtClean="0">
                          <a:latin typeface="Cambria Math" panose="02040503050406030204" pitchFamily="18" charset="0"/>
                        </a:rPr>
                        <m:t>=</m:t>
                      </m:r>
                      <m:r>
                        <a:rPr lang="en-GB" sz="2400" b="1" i="1" smtClean="0">
                          <a:latin typeface="Cambria Math" panose="02040503050406030204" pitchFamily="18" charset="0"/>
                        </a:rPr>
                        <m:t>𝟐</m:t>
                      </m:r>
                      <m:r>
                        <a:rPr lang="en-GB" sz="2400" b="1" i="1" smtClean="0">
                          <a:latin typeface="Cambria Math" panose="02040503050406030204" pitchFamily="18" charset="0"/>
                        </a:rPr>
                        <m:t>×</m:t>
                      </m:r>
                      <m:r>
                        <a:rPr lang="el-GR" sz="2400" b="1" i="1" smtClean="0">
                          <a:latin typeface="Cambria Math" panose="02040503050406030204" pitchFamily="18" charset="0"/>
                        </a:rPr>
                        <m:t>𝝅</m:t>
                      </m:r>
                      <m:r>
                        <a:rPr lang="en-GB" sz="2400" b="1" i="1" smtClean="0">
                          <a:latin typeface="Cambria Math" panose="02040503050406030204" pitchFamily="18" charset="0"/>
                        </a:rPr>
                        <m:t>×</m:t>
                      </m:r>
                      <m:r>
                        <a:rPr lang="en-GB" sz="2400" b="1" i="1" smtClean="0">
                          <a:latin typeface="Cambria Math" panose="02040503050406030204" pitchFamily="18" charset="0"/>
                        </a:rPr>
                        <m:t>𝒓</m:t>
                      </m:r>
                    </m:oMath>
                  </m:oMathPara>
                </a14:m>
                <a:endParaRPr lang="en-GB" sz="2400" b="1" dirty="0"/>
              </a:p>
            </p:txBody>
          </p:sp>
        </mc:Choice>
        <mc:Fallback xmlns="">
          <p:sp>
            <p:nvSpPr>
              <p:cNvPr id="8" name="TextBox 7">
                <a:extLst>
                  <a:ext uri="{FF2B5EF4-FFF2-40B4-BE49-F238E27FC236}">
                    <a16:creationId xmlns:a16="http://schemas.microsoft.com/office/drawing/2014/main" id="{4D550D45-997E-46EE-B7BB-2B5374AFA2D9}"/>
                  </a:ext>
                </a:extLst>
              </p:cNvPr>
              <p:cNvSpPr txBox="1">
                <a:spLocks noRot="1" noChangeAspect="1" noMove="1" noResize="1" noEditPoints="1" noAdjustHandles="1" noChangeArrowheads="1" noChangeShapeType="1" noTextEdit="1"/>
              </p:cNvSpPr>
              <p:nvPr/>
            </p:nvSpPr>
            <p:spPr>
              <a:xfrm>
                <a:off x="1383395" y="2660606"/>
                <a:ext cx="6403957" cy="830997"/>
              </a:xfrm>
              <a:prstGeom prst="rect">
                <a:avLst/>
              </a:prstGeom>
              <a:blipFill>
                <a:blip r:embed="rId3"/>
                <a:stretch>
                  <a:fillRect b="-10219"/>
                </a:stretch>
              </a:blipFill>
            </p:spPr>
            <p:txBody>
              <a:bodyPr/>
              <a:lstStyle/>
              <a:p>
                <a:r>
                  <a:rPr lang="en-GB">
                    <a:noFill/>
                  </a:rPr>
                  <a:t> </a:t>
                </a:r>
              </a:p>
            </p:txBody>
          </p:sp>
        </mc:Fallback>
      </mc:AlternateContent>
    </p:spTree>
    <p:extLst>
      <p:ext uri="{BB962C8B-B14F-4D97-AF65-F5344CB8AC3E}">
        <p14:creationId xmlns:p14="http://schemas.microsoft.com/office/powerpoint/2010/main" val="1139546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More Variable Puzzles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22</a:t>
            </a:fld>
            <a:endParaRPr lang="en-GB"/>
          </a:p>
        </p:txBody>
      </p:sp>
      <p:pic>
        <p:nvPicPr>
          <p:cNvPr id="9" name="Picture 8">
            <a:extLst>
              <a:ext uri="{FF2B5EF4-FFF2-40B4-BE49-F238E27FC236}">
                <a16:creationId xmlns:a16="http://schemas.microsoft.com/office/drawing/2014/main" id="{F9ADBF33-17CC-4ADA-A266-C259BB31F24D}"/>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58564044-60B3-482F-8B74-B7BED3428E2C}"/>
              </a:ext>
            </a:extLst>
          </p:cNvPr>
          <p:cNvSpPr txBox="1">
            <a:spLocks/>
          </p:cNvSpPr>
          <p:nvPr/>
        </p:nvSpPr>
        <p:spPr>
          <a:xfrm>
            <a:off x="237061" y="3564616"/>
            <a:ext cx="8696627" cy="153060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Note, in most cases, Python ignores extra spaces and new lines</a:t>
            </a:r>
          </a:p>
          <a:p>
            <a:pPr marL="342900" indent="-342900">
              <a:buFont typeface="Arial"/>
              <a:buChar char="•"/>
            </a:pPr>
            <a:r>
              <a:rPr lang="en-GB" sz="2000" dirty="0">
                <a:latin typeface="Arial"/>
                <a:cs typeface="Arial"/>
              </a:rPr>
              <a:t>Therefore we can go onto a new line after printing area without changing how Python executes the code. It just makes it easier for us to read!</a:t>
            </a:r>
          </a:p>
        </p:txBody>
      </p:sp>
      <p:pic>
        <p:nvPicPr>
          <p:cNvPr id="12" name="Picture 11" descr="A screenshot of a computer code&#10;&#10;Description automatically generated">
            <a:extLst>
              <a:ext uri="{FF2B5EF4-FFF2-40B4-BE49-F238E27FC236}">
                <a16:creationId xmlns:a16="http://schemas.microsoft.com/office/drawing/2014/main" id="{EDC490E2-C154-08BA-7EBD-185EC6B5EB83}"/>
              </a:ext>
            </a:extLst>
          </p:cNvPr>
          <p:cNvPicPr>
            <a:picLocks noChangeAspect="1"/>
          </p:cNvPicPr>
          <p:nvPr/>
        </p:nvPicPr>
        <p:blipFill>
          <a:blip r:embed="rId3"/>
          <a:stretch>
            <a:fillRect/>
          </a:stretch>
        </p:blipFill>
        <p:spPr>
          <a:xfrm>
            <a:off x="927710" y="841528"/>
            <a:ext cx="7288579" cy="2546564"/>
          </a:xfrm>
          <a:prstGeom prst="rect">
            <a:avLst/>
          </a:prstGeom>
        </p:spPr>
      </p:pic>
    </p:spTree>
    <p:extLst>
      <p:ext uri="{BB962C8B-B14F-4D97-AF65-F5344CB8AC3E}">
        <p14:creationId xmlns:p14="http://schemas.microsoft.com/office/powerpoint/2010/main" val="3066703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a:lstStyle/>
          <a:p>
            <a:r>
              <a:rPr lang="en-GB" dirty="0"/>
              <a:t>Next Time</a:t>
            </a:r>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23</a:t>
            </a:fld>
            <a:endParaRPr lang="en-GB"/>
          </a:p>
        </p:txBody>
      </p:sp>
      <p:pic>
        <p:nvPicPr>
          <p:cNvPr id="6" name="Picture 5">
            <a:extLst>
              <a:ext uri="{FF2B5EF4-FFF2-40B4-BE49-F238E27FC236}">
                <a16:creationId xmlns:a16="http://schemas.microsoft.com/office/drawing/2014/main" id="{54F28C13-FB3B-43BD-B6BF-60C9C7C15FE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9" name="Text Placeholder 2">
            <a:extLst>
              <a:ext uri="{FF2B5EF4-FFF2-40B4-BE49-F238E27FC236}">
                <a16:creationId xmlns:a16="http://schemas.microsoft.com/office/drawing/2014/main" id="{86F15977-7667-472C-8409-E45A6DE2A2E5}"/>
              </a:ext>
            </a:extLst>
          </p:cNvPr>
          <p:cNvSpPr txBox="1">
            <a:spLocks/>
          </p:cNvSpPr>
          <p:nvPr/>
        </p:nvSpPr>
        <p:spPr>
          <a:xfrm>
            <a:off x="237061" y="932689"/>
            <a:ext cx="8696627" cy="3914066"/>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Accepting user input</a:t>
            </a:r>
          </a:p>
          <a:p>
            <a:pPr marL="342900" indent="-342900">
              <a:buFont typeface="Arial"/>
              <a:buChar char="•"/>
            </a:pPr>
            <a:r>
              <a:rPr lang="en-GB" sz="2000" dirty="0">
                <a:latin typeface="Arial"/>
                <a:cs typeface="Arial"/>
              </a:rPr>
              <a:t>More variable typing</a:t>
            </a:r>
          </a:p>
          <a:p>
            <a:pPr marL="342900" indent="-342900">
              <a:buFont typeface="Arial"/>
              <a:buChar char="•"/>
            </a:pPr>
            <a:r>
              <a:rPr lang="en-GB" sz="2000" dirty="0">
                <a:latin typeface="Arial"/>
                <a:cs typeface="Arial"/>
              </a:rPr>
              <a:t>Storing lists of numbers</a:t>
            </a:r>
          </a:p>
          <a:p>
            <a:pPr marL="342900" indent="-342900">
              <a:buFont typeface="Arial"/>
              <a:buChar char="•"/>
            </a:pPr>
            <a:r>
              <a:rPr lang="en-GB" sz="2000" dirty="0">
                <a:latin typeface="Arial"/>
                <a:cs typeface="Arial"/>
              </a:rPr>
              <a:t>Finding the total, length, min and max of a list</a:t>
            </a: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See you then!</a:t>
            </a:r>
          </a:p>
          <a:p>
            <a:pPr marL="342900" indent="-342900">
              <a:buFont typeface="Arial"/>
              <a:buChar char="•"/>
            </a:pPr>
            <a:endParaRPr lang="en-GB" sz="2000" dirty="0">
              <a:latin typeface="Arial"/>
              <a:cs typeface="Arial"/>
            </a:endParaRPr>
          </a:p>
        </p:txBody>
      </p:sp>
    </p:spTree>
    <p:extLst>
      <p:ext uri="{BB962C8B-B14F-4D97-AF65-F5344CB8AC3E}">
        <p14:creationId xmlns:p14="http://schemas.microsoft.com/office/powerpoint/2010/main" val="1164179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Using Google </a:t>
            </a:r>
            <a:r>
              <a:rPr lang="en-GB" dirty="0" err="1">
                <a:latin typeface="Arial"/>
                <a:cs typeface="Arial"/>
              </a:rPr>
              <a:t>Colab</a:t>
            </a:r>
            <a:endParaRPr lang="en-GB" dirty="0"/>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712956"/>
            <a:ext cx="8513239" cy="3172141"/>
          </a:xfrm>
        </p:spPr>
        <p:txBody>
          <a:bodyPr vert="horz" anchor="t"/>
          <a:lstStyle/>
          <a:p>
            <a:pPr marL="342900" indent="-342900">
              <a:buChar char="•"/>
            </a:pPr>
            <a:r>
              <a:rPr lang="en-GB" sz="2000" dirty="0" err="1">
                <a:latin typeface="Arial"/>
                <a:cs typeface="Arial"/>
              </a:rPr>
              <a:t>Colab</a:t>
            </a:r>
            <a:r>
              <a:rPr lang="en-GB" sz="2000" dirty="0">
                <a:latin typeface="Arial"/>
                <a:cs typeface="Arial"/>
              </a:rPr>
              <a:t> is an interactive editor for Python in the cloud</a:t>
            </a:r>
          </a:p>
          <a:p>
            <a:endParaRPr lang="en-GB" sz="2000" dirty="0">
              <a:latin typeface="Arial"/>
              <a:cs typeface="Arial"/>
            </a:endParaRPr>
          </a:p>
          <a:p>
            <a:pPr marL="342900" indent="-342900">
              <a:buChar char="•"/>
            </a:pPr>
            <a:r>
              <a:rPr lang="en-GB" sz="2000" dirty="0">
                <a:latin typeface="Arial"/>
                <a:cs typeface="Arial"/>
              </a:rPr>
              <a:t>To get started, open </a:t>
            </a:r>
            <a:r>
              <a:rPr lang="en-GB" sz="2000" dirty="0">
                <a:latin typeface="Arial"/>
                <a:cs typeface="Arial"/>
                <a:hlinkClick r:id="rId2"/>
              </a:rPr>
              <a:t>Google </a:t>
            </a:r>
            <a:r>
              <a:rPr lang="en-GB" sz="2000" dirty="0" err="1">
                <a:latin typeface="Arial"/>
                <a:cs typeface="Arial"/>
                <a:hlinkClick r:id="rId2"/>
              </a:rPr>
              <a:t>Colab</a:t>
            </a:r>
            <a:r>
              <a:rPr lang="en-GB" sz="2000" dirty="0">
                <a:latin typeface="Arial"/>
                <a:cs typeface="Arial"/>
                <a:hlinkClick r:id="rId2"/>
              </a:rPr>
              <a:t> </a:t>
            </a:r>
            <a:r>
              <a:rPr lang="en-GB" sz="2000" b="1" dirty="0">
                <a:latin typeface="Arial"/>
                <a:cs typeface="Arial"/>
              </a:rPr>
              <a:t>in Chrome</a:t>
            </a:r>
          </a:p>
          <a:p>
            <a:pPr marL="342900" indent="-342900">
              <a:buChar char="•"/>
            </a:pPr>
            <a:r>
              <a:rPr lang="en-GB" sz="2000" dirty="0">
                <a:latin typeface="Arial"/>
                <a:cs typeface="Arial"/>
              </a:rPr>
              <a:t>Sign in using your personal Google account</a:t>
            </a:r>
          </a:p>
          <a:p>
            <a:pPr marL="342900" indent="-342900">
              <a:buChar char="•"/>
            </a:pPr>
            <a:r>
              <a:rPr lang="en-GB" sz="2000" dirty="0">
                <a:latin typeface="Arial"/>
                <a:cs typeface="Arial"/>
              </a:rPr>
              <a:t>Click ‘New Notebook’ or, if this is not an option, ‘File &gt; New Notebook’</a:t>
            </a:r>
          </a:p>
          <a:p>
            <a:pPr marL="342900" indent="-342900">
              <a:buChar char="•"/>
            </a:pPr>
            <a:endParaRPr lang="en-GB" sz="2000" dirty="0">
              <a:latin typeface="Arial"/>
              <a:cs typeface="Arial"/>
            </a:endParaRPr>
          </a:p>
          <a:p>
            <a:pPr marL="342900" indent="-342900">
              <a:buChar char="•"/>
            </a:pPr>
            <a:r>
              <a:rPr lang="en-GB" sz="2000" dirty="0">
                <a:latin typeface="Arial"/>
                <a:cs typeface="Arial"/>
              </a:rPr>
              <a:t>Top right hand corner should look like this</a:t>
            </a:r>
          </a:p>
          <a:p>
            <a:pPr marL="342900" indent="-342900">
              <a:buChar char="•"/>
            </a:pPr>
            <a:endParaRPr lang="en-GB" sz="2000" dirty="0">
              <a:latin typeface="Arial"/>
              <a:cs typeface="Arial"/>
            </a:endParaRPr>
          </a:p>
          <a:p>
            <a:pPr marL="342900" indent="-342900">
              <a:buChar char="•"/>
            </a:pPr>
            <a:endParaRPr lang="en-GB" sz="2000" dirty="0">
              <a:latin typeface="Arial"/>
              <a:cs typeface="Arial"/>
            </a:endParaRPr>
          </a:p>
          <a:p>
            <a:pPr marL="342900" indent="-342900">
              <a:buChar char="•"/>
            </a:pPr>
            <a:endParaRPr lang="en-GB" sz="2000" dirty="0">
              <a:latin typeface="Arial"/>
              <a:cs typeface="Arial"/>
            </a:endParaRPr>
          </a:p>
          <a:p>
            <a:pPr marL="342900" indent="-342900">
              <a:buChar char="•"/>
            </a:pPr>
            <a:r>
              <a:rPr lang="en-GB" sz="2000" dirty="0">
                <a:latin typeface="Arial"/>
                <a:cs typeface="Arial"/>
              </a:rPr>
              <a:t>If not, click ‘connect’</a:t>
            </a:r>
          </a:p>
          <a:p>
            <a:pPr marL="342900" indent="-342900">
              <a:buChar char="•"/>
            </a:pPr>
            <a:endParaRPr lang="en-GB" sz="2000" b="1" dirty="0">
              <a:latin typeface="Arial"/>
              <a:cs typeface="Arial"/>
            </a:endParaRPr>
          </a:p>
          <a:p>
            <a:pPr marL="342900" indent="-342900">
              <a:buChar char="•"/>
            </a:pPr>
            <a:endParaRPr lang="en-GB" sz="2000"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3</a:t>
            </a:fld>
            <a:endParaRPr lang="en-GB"/>
          </a:p>
        </p:txBody>
      </p:sp>
      <p:pic>
        <p:nvPicPr>
          <p:cNvPr id="6" name="Picture 5">
            <a:extLst>
              <a:ext uri="{FF2B5EF4-FFF2-40B4-BE49-F238E27FC236}">
                <a16:creationId xmlns:a16="http://schemas.microsoft.com/office/drawing/2014/main" id="{37949AE5-D60E-4936-B98F-425E2E107293}"/>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pic>
        <p:nvPicPr>
          <p:cNvPr id="7" name="Picture 2" descr="Image result for google colab">
            <a:extLst>
              <a:ext uri="{FF2B5EF4-FFF2-40B4-BE49-F238E27FC236}">
                <a16:creationId xmlns:a16="http://schemas.microsoft.com/office/drawing/2014/main" id="{C4386501-4AC7-404C-ACEB-D7570794CC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5459" y="396000"/>
            <a:ext cx="1734841" cy="92271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9A55E6C0-0FF8-41F1-8B66-A1D728243FB7}"/>
              </a:ext>
            </a:extLst>
          </p:cNvPr>
          <p:cNvPicPr>
            <a:picLocks noChangeAspect="1"/>
          </p:cNvPicPr>
          <p:nvPr/>
        </p:nvPicPr>
        <p:blipFill rotWithShape="1">
          <a:blip r:embed="rId5"/>
          <a:srcRect t="47633" b="20788"/>
          <a:stretch/>
        </p:blipFill>
        <p:spPr>
          <a:xfrm>
            <a:off x="1440598" y="3128867"/>
            <a:ext cx="4163264" cy="439523"/>
          </a:xfrm>
          <a:prstGeom prst="rect">
            <a:avLst/>
          </a:prstGeom>
        </p:spPr>
      </p:pic>
    </p:spTree>
    <p:extLst>
      <p:ext uri="{BB962C8B-B14F-4D97-AF65-F5344CB8AC3E}">
        <p14:creationId xmlns:p14="http://schemas.microsoft.com/office/powerpoint/2010/main" val="2480925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Using Google </a:t>
            </a:r>
            <a:r>
              <a:rPr lang="en-GB" dirty="0" err="1">
                <a:latin typeface="Arial"/>
                <a:cs typeface="Arial"/>
              </a:rPr>
              <a:t>Colab</a:t>
            </a:r>
            <a:endParaRPr lang="en-GB" dirty="0"/>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712956"/>
            <a:ext cx="8513239" cy="3172141"/>
          </a:xfrm>
        </p:spPr>
        <p:txBody>
          <a:bodyPr vert="horz" anchor="t"/>
          <a:lstStyle/>
          <a:p>
            <a:pPr marL="342900" indent="-342900">
              <a:buChar char="•"/>
            </a:pPr>
            <a:r>
              <a:rPr lang="en-GB" sz="2000" dirty="0">
                <a:latin typeface="Arial"/>
                <a:cs typeface="Arial"/>
              </a:rPr>
              <a:t>Google </a:t>
            </a:r>
            <a:r>
              <a:rPr lang="en-GB" sz="2000" dirty="0" err="1">
                <a:latin typeface="Arial"/>
                <a:cs typeface="Arial"/>
              </a:rPr>
              <a:t>colab</a:t>
            </a:r>
            <a:r>
              <a:rPr lang="en-GB" sz="2000" dirty="0">
                <a:latin typeface="Arial"/>
                <a:cs typeface="Arial"/>
              </a:rPr>
              <a:t> is a </a:t>
            </a:r>
            <a:r>
              <a:rPr lang="en-GB" sz="2000" i="1" dirty="0">
                <a:latin typeface="Arial"/>
                <a:cs typeface="Arial"/>
              </a:rPr>
              <a:t>notebook </a:t>
            </a:r>
            <a:r>
              <a:rPr lang="en-GB" sz="2000" dirty="0">
                <a:latin typeface="Arial"/>
                <a:cs typeface="Arial"/>
              </a:rPr>
              <a:t>environment. We can organise code into </a:t>
            </a:r>
            <a:r>
              <a:rPr lang="en-GB" sz="2000" i="1" dirty="0">
                <a:latin typeface="Arial"/>
                <a:cs typeface="Arial"/>
              </a:rPr>
              <a:t>cells</a:t>
            </a:r>
            <a:r>
              <a:rPr lang="en-GB" sz="2000" dirty="0">
                <a:latin typeface="Arial"/>
                <a:cs typeface="Arial"/>
              </a:rPr>
              <a:t> which we run one at a time, with output from a given cell displayed beneath that cell.</a:t>
            </a:r>
          </a:p>
          <a:p>
            <a:pPr marL="342900" indent="-342900">
              <a:buChar char="•"/>
            </a:pPr>
            <a:endParaRPr lang="en-GB" sz="2000" dirty="0">
              <a:latin typeface="Arial"/>
              <a:cs typeface="Arial"/>
            </a:endParaRPr>
          </a:p>
          <a:p>
            <a:pPr marL="342900" indent="-342900">
              <a:buChar char="•"/>
            </a:pPr>
            <a:endParaRPr lang="en-GB" sz="2000" dirty="0">
              <a:latin typeface="Arial"/>
              <a:cs typeface="Arial"/>
            </a:endParaRPr>
          </a:p>
          <a:p>
            <a:pPr marL="342900" indent="-342900">
              <a:buChar char="•"/>
            </a:pPr>
            <a:endParaRPr lang="en-GB" sz="2000" dirty="0">
              <a:latin typeface="Arial"/>
              <a:cs typeface="Arial"/>
            </a:endParaRPr>
          </a:p>
          <a:p>
            <a:pPr marL="342900" indent="-342900">
              <a:buChar char="•"/>
            </a:pPr>
            <a:endParaRPr lang="en-GB" sz="2000" dirty="0">
              <a:latin typeface="Arial"/>
              <a:cs typeface="Arial"/>
            </a:endParaRPr>
          </a:p>
          <a:p>
            <a:pPr marL="342900" indent="-342900">
              <a:buChar char="•"/>
            </a:pPr>
            <a:endParaRPr lang="en-GB" sz="2000" dirty="0">
              <a:latin typeface="Arial"/>
              <a:cs typeface="Arial"/>
            </a:endParaRPr>
          </a:p>
          <a:p>
            <a:pPr marL="342900" indent="-342900">
              <a:buChar char="•"/>
            </a:pPr>
            <a:r>
              <a:rPr lang="en-GB" sz="2000" dirty="0">
                <a:latin typeface="Arial"/>
                <a:cs typeface="Arial"/>
              </a:rPr>
              <a:t>Cells can be run by hitting play, or pressing ‘shift + enter’</a:t>
            </a:r>
          </a:p>
          <a:p>
            <a:endParaRPr lang="en-GB" sz="2000" dirty="0">
              <a:latin typeface="Arial"/>
              <a:cs typeface="Arial"/>
            </a:endParaRPr>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4</a:t>
            </a:fld>
            <a:endParaRPr lang="en-GB"/>
          </a:p>
        </p:txBody>
      </p:sp>
      <p:pic>
        <p:nvPicPr>
          <p:cNvPr id="6" name="Picture 5">
            <a:extLst>
              <a:ext uri="{FF2B5EF4-FFF2-40B4-BE49-F238E27FC236}">
                <a16:creationId xmlns:a16="http://schemas.microsoft.com/office/drawing/2014/main" id="{37949AE5-D60E-4936-B98F-425E2E107293}"/>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0" name="Arrow: Right 9">
            <a:extLst>
              <a:ext uri="{FF2B5EF4-FFF2-40B4-BE49-F238E27FC236}">
                <a16:creationId xmlns:a16="http://schemas.microsoft.com/office/drawing/2014/main" id="{0E10809E-B75A-4DA3-8522-838BAB7263DD}"/>
              </a:ext>
            </a:extLst>
          </p:cNvPr>
          <p:cNvSpPr/>
          <p:nvPr/>
        </p:nvSpPr>
        <p:spPr>
          <a:xfrm>
            <a:off x="3793401" y="2043040"/>
            <a:ext cx="1168400" cy="345440"/>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8" name="Picture 7" descr="A close up of text&#10;&#10;Description automatically generated">
            <a:extLst>
              <a:ext uri="{FF2B5EF4-FFF2-40B4-BE49-F238E27FC236}">
                <a16:creationId xmlns:a16="http://schemas.microsoft.com/office/drawing/2014/main" id="{6B8105A4-DB11-D367-F46E-2DE18F776951}"/>
              </a:ext>
            </a:extLst>
          </p:cNvPr>
          <p:cNvPicPr>
            <a:picLocks noChangeAspect="1"/>
          </p:cNvPicPr>
          <p:nvPr/>
        </p:nvPicPr>
        <p:blipFill rotWithShape="1">
          <a:blip r:embed="rId3"/>
          <a:srcRect b="50899"/>
          <a:stretch/>
        </p:blipFill>
        <p:spPr>
          <a:xfrm>
            <a:off x="1149000" y="2036718"/>
            <a:ext cx="1947040" cy="345440"/>
          </a:xfrm>
          <a:prstGeom prst="rect">
            <a:avLst/>
          </a:prstGeom>
        </p:spPr>
      </p:pic>
      <p:pic>
        <p:nvPicPr>
          <p:cNvPr id="11" name="Picture 10" descr="A close up of text&#10;&#10;Description automatically generated">
            <a:extLst>
              <a:ext uri="{FF2B5EF4-FFF2-40B4-BE49-F238E27FC236}">
                <a16:creationId xmlns:a16="http://schemas.microsoft.com/office/drawing/2014/main" id="{2295492C-E407-7B95-D30C-C8E919A16732}"/>
              </a:ext>
            </a:extLst>
          </p:cNvPr>
          <p:cNvPicPr>
            <a:picLocks noChangeAspect="1"/>
          </p:cNvPicPr>
          <p:nvPr/>
        </p:nvPicPr>
        <p:blipFill>
          <a:blip r:embed="rId3"/>
          <a:stretch>
            <a:fillRect/>
          </a:stretch>
        </p:blipFill>
        <p:spPr>
          <a:xfrm>
            <a:off x="5450987" y="1868224"/>
            <a:ext cx="1947040" cy="703526"/>
          </a:xfrm>
          <a:prstGeom prst="rect">
            <a:avLst/>
          </a:prstGeom>
        </p:spPr>
      </p:pic>
    </p:spTree>
    <p:extLst>
      <p:ext uri="{BB962C8B-B14F-4D97-AF65-F5344CB8AC3E}">
        <p14:creationId xmlns:p14="http://schemas.microsoft.com/office/powerpoint/2010/main" val="487513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Python as a Fancy Calculator</a:t>
            </a:r>
            <a:endParaRPr lang="en-GB" dirty="0"/>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712956"/>
            <a:ext cx="8589439" cy="3172141"/>
          </a:xfrm>
        </p:spPr>
        <p:txBody>
          <a:bodyPr vert="horz" anchor="t"/>
          <a:lstStyle/>
          <a:p>
            <a:pPr marL="342900" indent="-342900">
              <a:buChar char="•"/>
            </a:pPr>
            <a:r>
              <a:rPr lang="en-GB" sz="2000" dirty="0">
                <a:latin typeface="Arial"/>
                <a:cs typeface="Arial"/>
              </a:rPr>
              <a:t>The simplest use case of python is for arithmetic. Python contains easy to use syntax for all the most common arithmetic operations. </a:t>
            </a:r>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5</a:t>
            </a:fld>
            <a:endParaRPr lang="en-GB"/>
          </a:p>
        </p:txBody>
      </p:sp>
      <p:pic>
        <p:nvPicPr>
          <p:cNvPr id="6" name="Picture 5">
            <a:extLst>
              <a:ext uri="{FF2B5EF4-FFF2-40B4-BE49-F238E27FC236}">
                <a16:creationId xmlns:a16="http://schemas.microsoft.com/office/drawing/2014/main" id="{37949AE5-D60E-4936-B98F-425E2E107293}"/>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7" name="Picture 6" descr="A screenshot of a cell phone&#10;&#10;Description automatically generated">
            <a:extLst>
              <a:ext uri="{FF2B5EF4-FFF2-40B4-BE49-F238E27FC236}">
                <a16:creationId xmlns:a16="http://schemas.microsoft.com/office/drawing/2014/main" id="{C5D9A4E0-18C1-50E3-2A1D-E3181336B1C4}"/>
              </a:ext>
            </a:extLst>
          </p:cNvPr>
          <p:cNvPicPr>
            <a:picLocks noChangeAspect="1"/>
          </p:cNvPicPr>
          <p:nvPr/>
        </p:nvPicPr>
        <p:blipFill rotWithShape="1">
          <a:blip r:embed="rId3"/>
          <a:srcRect b="69027"/>
          <a:stretch/>
        </p:blipFill>
        <p:spPr>
          <a:xfrm>
            <a:off x="1615483" y="1602851"/>
            <a:ext cx="2008006" cy="968899"/>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B76583FC-5196-3523-5479-C751E5E2FD75}"/>
              </a:ext>
            </a:extLst>
          </p:cNvPr>
          <p:cNvPicPr>
            <a:picLocks noChangeAspect="1"/>
          </p:cNvPicPr>
          <p:nvPr/>
        </p:nvPicPr>
        <p:blipFill rotWithShape="1">
          <a:blip r:embed="rId3"/>
          <a:srcRect t="36170" b="34546"/>
          <a:stretch/>
        </p:blipFill>
        <p:spPr>
          <a:xfrm>
            <a:off x="1615483" y="2732101"/>
            <a:ext cx="2008006" cy="916057"/>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11F5F9F4-1370-7EBE-53DC-91BF84266744}"/>
              </a:ext>
            </a:extLst>
          </p:cNvPr>
          <p:cNvPicPr>
            <a:picLocks noChangeAspect="1"/>
          </p:cNvPicPr>
          <p:nvPr/>
        </p:nvPicPr>
        <p:blipFill rotWithShape="1">
          <a:blip r:embed="rId3"/>
          <a:srcRect t="70716"/>
          <a:stretch/>
        </p:blipFill>
        <p:spPr>
          <a:xfrm>
            <a:off x="1615483" y="3858935"/>
            <a:ext cx="2008006" cy="916057"/>
          </a:xfrm>
          <a:prstGeom prst="rect">
            <a:avLst/>
          </a:prstGeom>
        </p:spPr>
      </p:pic>
      <p:sp>
        <p:nvSpPr>
          <p:cNvPr id="11" name="TextBox 10">
            <a:extLst>
              <a:ext uri="{FF2B5EF4-FFF2-40B4-BE49-F238E27FC236}">
                <a16:creationId xmlns:a16="http://schemas.microsoft.com/office/drawing/2014/main" id="{85BAFCEE-0626-976A-05D5-95688BE3842B}"/>
              </a:ext>
            </a:extLst>
          </p:cNvPr>
          <p:cNvSpPr txBox="1"/>
          <p:nvPr/>
        </p:nvSpPr>
        <p:spPr>
          <a:xfrm>
            <a:off x="317500" y="1902634"/>
            <a:ext cx="1217544" cy="369332"/>
          </a:xfrm>
          <a:prstGeom prst="rect">
            <a:avLst/>
          </a:prstGeom>
          <a:noFill/>
        </p:spPr>
        <p:txBody>
          <a:bodyPr wrap="square" rtlCol="0">
            <a:spAutoFit/>
          </a:bodyPr>
          <a:lstStyle/>
          <a:p>
            <a:pPr algn="ctr"/>
            <a:r>
              <a:rPr lang="en-GB" dirty="0"/>
              <a:t>addition</a:t>
            </a:r>
          </a:p>
        </p:txBody>
      </p:sp>
      <p:sp>
        <p:nvSpPr>
          <p:cNvPr id="12" name="TextBox 11">
            <a:extLst>
              <a:ext uri="{FF2B5EF4-FFF2-40B4-BE49-F238E27FC236}">
                <a16:creationId xmlns:a16="http://schemas.microsoft.com/office/drawing/2014/main" id="{69782E6D-8098-B6AE-B427-AD3416AB6B32}"/>
              </a:ext>
            </a:extLst>
          </p:cNvPr>
          <p:cNvSpPr txBox="1"/>
          <p:nvPr/>
        </p:nvSpPr>
        <p:spPr>
          <a:xfrm>
            <a:off x="44726" y="3005463"/>
            <a:ext cx="1533388" cy="369332"/>
          </a:xfrm>
          <a:prstGeom prst="rect">
            <a:avLst/>
          </a:prstGeom>
          <a:noFill/>
        </p:spPr>
        <p:txBody>
          <a:bodyPr wrap="square" rtlCol="0">
            <a:spAutoFit/>
          </a:bodyPr>
          <a:lstStyle/>
          <a:p>
            <a:pPr algn="ctr"/>
            <a:r>
              <a:rPr lang="en-GB" dirty="0"/>
              <a:t>multiplication</a:t>
            </a:r>
          </a:p>
        </p:txBody>
      </p:sp>
      <p:sp>
        <p:nvSpPr>
          <p:cNvPr id="13" name="TextBox 12">
            <a:extLst>
              <a:ext uri="{FF2B5EF4-FFF2-40B4-BE49-F238E27FC236}">
                <a16:creationId xmlns:a16="http://schemas.microsoft.com/office/drawing/2014/main" id="{DE0489D9-9326-DB43-E525-803C1F8194AA}"/>
              </a:ext>
            </a:extLst>
          </p:cNvPr>
          <p:cNvSpPr txBox="1"/>
          <p:nvPr/>
        </p:nvSpPr>
        <p:spPr>
          <a:xfrm>
            <a:off x="317500" y="4145378"/>
            <a:ext cx="1217544" cy="369332"/>
          </a:xfrm>
          <a:prstGeom prst="rect">
            <a:avLst/>
          </a:prstGeom>
          <a:noFill/>
        </p:spPr>
        <p:txBody>
          <a:bodyPr wrap="square" rtlCol="0">
            <a:spAutoFit/>
          </a:bodyPr>
          <a:lstStyle/>
          <a:p>
            <a:pPr algn="ctr"/>
            <a:r>
              <a:rPr lang="en-GB" dirty="0"/>
              <a:t>division</a:t>
            </a:r>
          </a:p>
        </p:txBody>
      </p:sp>
      <p:pic>
        <p:nvPicPr>
          <p:cNvPr id="15" name="Picture 14" descr="A number and a number&#10;&#10;Description automatically generated with medium confidence">
            <a:extLst>
              <a:ext uri="{FF2B5EF4-FFF2-40B4-BE49-F238E27FC236}">
                <a16:creationId xmlns:a16="http://schemas.microsoft.com/office/drawing/2014/main" id="{08A9C266-ABFA-47DB-02CA-7EA567B20E5E}"/>
              </a:ext>
            </a:extLst>
          </p:cNvPr>
          <p:cNvPicPr>
            <a:picLocks noChangeAspect="1"/>
          </p:cNvPicPr>
          <p:nvPr/>
        </p:nvPicPr>
        <p:blipFill>
          <a:blip r:embed="rId4"/>
          <a:stretch>
            <a:fillRect/>
          </a:stretch>
        </p:blipFill>
        <p:spPr>
          <a:xfrm>
            <a:off x="6999631" y="1625470"/>
            <a:ext cx="833796" cy="3006476"/>
          </a:xfrm>
          <a:prstGeom prst="rect">
            <a:avLst/>
          </a:prstGeom>
        </p:spPr>
      </p:pic>
      <p:sp>
        <p:nvSpPr>
          <p:cNvPr id="16" name="TextBox 15">
            <a:extLst>
              <a:ext uri="{FF2B5EF4-FFF2-40B4-BE49-F238E27FC236}">
                <a16:creationId xmlns:a16="http://schemas.microsoft.com/office/drawing/2014/main" id="{08318FA7-156D-C178-17FD-E1C0B2432D0E}"/>
              </a:ext>
            </a:extLst>
          </p:cNvPr>
          <p:cNvSpPr txBox="1"/>
          <p:nvPr/>
        </p:nvSpPr>
        <p:spPr>
          <a:xfrm>
            <a:off x="5001911" y="1902634"/>
            <a:ext cx="1732170" cy="369332"/>
          </a:xfrm>
          <a:prstGeom prst="rect">
            <a:avLst/>
          </a:prstGeom>
          <a:noFill/>
        </p:spPr>
        <p:txBody>
          <a:bodyPr wrap="square" rtlCol="0">
            <a:spAutoFit/>
          </a:bodyPr>
          <a:lstStyle/>
          <a:p>
            <a:pPr algn="ctr"/>
            <a:r>
              <a:rPr lang="en-GB" dirty="0"/>
              <a:t>exponentiation</a:t>
            </a:r>
          </a:p>
        </p:txBody>
      </p:sp>
      <p:sp>
        <p:nvSpPr>
          <p:cNvPr id="17" name="TextBox 16">
            <a:extLst>
              <a:ext uri="{FF2B5EF4-FFF2-40B4-BE49-F238E27FC236}">
                <a16:creationId xmlns:a16="http://schemas.microsoft.com/office/drawing/2014/main" id="{69F2397A-6841-6C0E-C93A-83364AC6CD49}"/>
              </a:ext>
            </a:extLst>
          </p:cNvPr>
          <p:cNvSpPr txBox="1"/>
          <p:nvPr/>
        </p:nvSpPr>
        <p:spPr>
          <a:xfrm>
            <a:off x="5064858" y="3005463"/>
            <a:ext cx="1732170" cy="369332"/>
          </a:xfrm>
          <a:prstGeom prst="rect">
            <a:avLst/>
          </a:prstGeom>
          <a:noFill/>
        </p:spPr>
        <p:txBody>
          <a:bodyPr wrap="square" rtlCol="0">
            <a:spAutoFit/>
          </a:bodyPr>
          <a:lstStyle/>
          <a:p>
            <a:pPr algn="ctr"/>
            <a:r>
              <a:rPr lang="en-GB" dirty="0"/>
              <a:t>integer division</a:t>
            </a:r>
          </a:p>
        </p:txBody>
      </p:sp>
      <p:sp>
        <p:nvSpPr>
          <p:cNvPr id="18" name="TextBox 17">
            <a:extLst>
              <a:ext uri="{FF2B5EF4-FFF2-40B4-BE49-F238E27FC236}">
                <a16:creationId xmlns:a16="http://schemas.microsoft.com/office/drawing/2014/main" id="{F4665255-9C39-F392-1BFD-443C1D424954}"/>
              </a:ext>
            </a:extLst>
          </p:cNvPr>
          <p:cNvSpPr txBox="1"/>
          <p:nvPr/>
        </p:nvSpPr>
        <p:spPr>
          <a:xfrm>
            <a:off x="5210886" y="4030089"/>
            <a:ext cx="1732170" cy="369332"/>
          </a:xfrm>
          <a:prstGeom prst="rect">
            <a:avLst/>
          </a:prstGeom>
          <a:noFill/>
        </p:spPr>
        <p:txBody>
          <a:bodyPr wrap="square" rtlCol="0">
            <a:spAutoFit/>
          </a:bodyPr>
          <a:lstStyle/>
          <a:p>
            <a:pPr algn="ctr"/>
            <a:r>
              <a:rPr lang="en-GB" dirty="0"/>
              <a:t>remainder</a:t>
            </a:r>
          </a:p>
        </p:txBody>
      </p:sp>
    </p:spTree>
    <p:extLst>
      <p:ext uri="{BB962C8B-B14F-4D97-AF65-F5344CB8AC3E}">
        <p14:creationId xmlns:p14="http://schemas.microsoft.com/office/powerpoint/2010/main" val="805623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Printing</a:t>
            </a:r>
            <a:endParaRPr lang="en-GB" dirty="0"/>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712956"/>
            <a:ext cx="8589439" cy="3172141"/>
          </a:xfrm>
        </p:spPr>
        <p:txBody>
          <a:bodyPr vert="horz" anchor="t"/>
          <a:lstStyle/>
          <a:p>
            <a:pPr marL="342900" indent="-342900">
              <a:buChar char="•"/>
            </a:pPr>
            <a:r>
              <a:rPr lang="en-GB" sz="2000" dirty="0">
                <a:latin typeface="Arial"/>
                <a:cs typeface="Arial"/>
              </a:rPr>
              <a:t>The </a:t>
            </a:r>
            <a:r>
              <a:rPr lang="en-GB" sz="2000" dirty="0">
                <a:latin typeface="Consolas" panose="020B0609020204030204" pitchFamily="49" charset="0"/>
                <a:cs typeface="Arial"/>
              </a:rPr>
              <a:t>print()</a:t>
            </a:r>
            <a:r>
              <a:rPr lang="en-GB" sz="2000" dirty="0">
                <a:latin typeface="Arial"/>
                <a:cs typeface="Arial"/>
              </a:rPr>
              <a:t> function explicitly tells python to write something to the output.</a:t>
            </a:r>
          </a:p>
          <a:p>
            <a:pPr marL="342900" indent="-342900">
              <a:buChar char="•"/>
            </a:pPr>
            <a:endParaRPr lang="en-GB" sz="2000" dirty="0">
              <a:latin typeface="Arial"/>
              <a:cs typeface="Arial"/>
            </a:endParaRPr>
          </a:p>
          <a:p>
            <a:pPr marL="342900" indent="-342900">
              <a:buChar char="•"/>
            </a:pPr>
            <a:endParaRPr lang="en-GB" sz="2000" dirty="0">
              <a:latin typeface="Arial"/>
              <a:cs typeface="Arial"/>
            </a:endParaRPr>
          </a:p>
          <a:p>
            <a:pPr marL="342900" indent="-342900">
              <a:buChar char="•"/>
            </a:pPr>
            <a:endParaRPr lang="en-GB" sz="2000" dirty="0">
              <a:latin typeface="Arial"/>
              <a:cs typeface="Arial"/>
            </a:endParaRPr>
          </a:p>
          <a:p>
            <a:pPr marL="342900" indent="-342900">
              <a:buChar char="•"/>
            </a:pPr>
            <a:endParaRPr lang="en-GB" sz="2000" dirty="0">
              <a:latin typeface="Arial"/>
              <a:cs typeface="Arial"/>
            </a:endParaRPr>
          </a:p>
          <a:p>
            <a:pPr marL="342900" indent="-342900">
              <a:buChar char="•"/>
            </a:pPr>
            <a:r>
              <a:rPr lang="en-GB" sz="2000" dirty="0">
                <a:latin typeface="+mn-lt"/>
                <a:cs typeface="Arial"/>
              </a:rPr>
              <a:t>Note: </a:t>
            </a:r>
            <a:r>
              <a:rPr lang="en-GB" sz="2000" dirty="0">
                <a:latin typeface="Consolas" panose="020B0609020204030204" pitchFamily="49" charset="0"/>
                <a:cs typeface="Arial"/>
              </a:rPr>
              <a:t>“I love python”</a:t>
            </a:r>
            <a:r>
              <a:rPr lang="en-GB" sz="2000" dirty="0">
                <a:latin typeface="+mn-lt"/>
                <a:cs typeface="Arial"/>
              </a:rPr>
              <a:t> is a </a:t>
            </a:r>
            <a:r>
              <a:rPr lang="en-GB" sz="2000" i="1" dirty="0">
                <a:latin typeface="+mn-lt"/>
                <a:cs typeface="Arial"/>
              </a:rPr>
              <a:t>string</a:t>
            </a:r>
            <a:r>
              <a:rPr lang="en-GB" sz="2000" dirty="0">
                <a:latin typeface="+mn-lt"/>
                <a:cs typeface="Arial"/>
              </a:rPr>
              <a:t>. The </a:t>
            </a:r>
            <a:r>
              <a:rPr lang="en-GB" sz="2000" dirty="0">
                <a:latin typeface="Consolas" panose="020B0609020204030204" pitchFamily="49" charset="0"/>
                <a:cs typeface="Arial"/>
              </a:rPr>
              <a:t>“ ”</a:t>
            </a:r>
            <a:r>
              <a:rPr lang="en-GB" sz="2000" dirty="0">
                <a:latin typeface="+mn-lt"/>
                <a:cs typeface="Arial"/>
              </a:rPr>
              <a:t> marks tell python to treat what is inside them as pure text, not as code to be executed.</a:t>
            </a:r>
          </a:p>
          <a:p>
            <a:pPr marL="342900" indent="-342900">
              <a:buChar char="•"/>
            </a:pPr>
            <a:r>
              <a:rPr lang="en-GB" sz="2000" dirty="0">
                <a:latin typeface="Consolas" panose="020B0609020204030204" pitchFamily="49" charset="0"/>
                <a:cs typeface="Arial"/>
              </a:rPr>
              <a:t>print()</a:t>
            </a:r>
            <a:r>
              <a:rPr lang="en-GB" sz="2000" dirty="0">
                <a:latin typeface="+mn-lt"/>
                <a:cs typeface="Arial"/>
              </a:rPr>
              <a:t> </a:t>
            </a:r>
            <a:r>
              <a:rPr lang="en-GB" sz="2000" dirty="0">
                <a:latin typeface="Arial"/>
                <a:cs typeface="Arial"/>
              </a:rPr>
              <a:t>also accepts non-string arguments.</a:t>
            </a:r>
            <a:endParaRPr lang="en-GB" sz="2000"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6</a:t>
            </a:fld>
            <a:endParaRPr lang="en-GB"/>
          </a:p>
        </p:txBody>
      </p:sp>
      <p:pic>
        <p:nvPicPr>
          <p:cNvPr id="6" name="Picture 5">
            <a:extLst>
              <a:ext uri="{FF2B5EF4-FFF2-40B4-BE49-F238E27FC236}">
                <a16:creationId xmlns:a16="http://schemas.microsoft.com/office/drawing/2014/main" id="{37949AE5-D60E-4936-B98F-425E2E107293}"/>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7" name="Picture 6" descr="A close up of words&#10;&#10;Description automatically generated">
            <a:extLst>
              <a:ext uri="{FF2B5EF4-FFF2-40B4-BE49-F238E27FC236}">
                <a16:creationId xmlns:a16="http://schemas.microsoft.com/office/drawing/2014/main" id="{3001FEB0-8C5D-0554-1052-D6103C7F236F}"/>
              </a:ext>
            </a:extLst>
          </p:cNvPr>
          <p:cNvPicPr>
            <a:picLocks noChangeAspect="1"/>
          </p:cNvPicPr>
          <p:nvPr/>
        </p:nvPicPr>
        <p:blipFill>
          <a:blip r:embed="rId3"/>
          <a:stretch>
            <a:fillRect/>
          </a:stretch>
        </p:blipFill>
        <p:spPr>
          <a:xfrm>
            <a:off x="2836792" y="1258403"/>
            <a:ext cx="2967555" cy="1198849"/>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0920B856-B71B-B089-2B63-938398691975}"/>
              </a:ext>
            </a:extLst>
          </p:cNvPr>
          <p:cNvPicPr>
            <a:picLocks noChangeAspect="1"/>
          </p:cNvPicPr>
          <p:nvPr/>
        </p:nvPicPr>
        <p:blipFill rotWithShape="1">
          <a:blip r:embed="rId4"/>
          <a:srcRect b="49953"/>
          <a:stretch/>
        </p:blipFill>
        <p:spPr>
          <a:xfrm>
            <a:off x="924801" y="3681145"/>
            <a:ext cx="1928408" cy="1316297"/>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D7EE4D64-9AE0-8288-2169-6D8DB72C3753}"/>
              </a:ext>
            </a:extLst>
          </p:cNvPr>
          <p:cNvPicPr>
            <a:picLocks noChangeAspect="1"/>
          </p:cNvPicPr>
          <p:nvPr/>
        </p:nvPicPr>
        <p:blipFill rotWithShape="1">
          <a:blip r:embed="rId4"/>
          <a:srcRect t="49953"/>
          <a:stretch/>
        </p:blipFill>
        <p:spPr>
          <a:xfrm>
            <a:off x="3021493" y="3597916"/>
            <a:ext cx="1828803" cy="1248309"/>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9EB2893E-C6E9-8BF7-7ED4-33C87C789EEF}"/>
              </a:ext>
            </a:extLst>
          </p:cNvPr>
          <p:cNvPicPr>
            <a:picLocks noChangeAspect="1"/>
          </p:cNvPicPr>
          <p:nvPr/>
        </p:nvPicPr>
        <p:blipFill>
          <a:blip r:embed="rId5"/>
          <a:stretch>
            <a:fillRect/>
          </a:stretch>
        </p:blipFill>
        <p:spPr>
          <a:xfrm>
            <a:off x="6070752" y="3360663"/>
            <a:ext cx="1465561" cy="1567091"/>
          </a:xfrm>
          <a:prstGeom prst="rect">
            <a:avLst/>
          </a:prstGeom>
        </p:spPr>
      </p:pic>
      <p:sp>
        <p:nvSpPr>
          <p:cNvPr id="15" name="TextBox 14">
            <a:extLst>
              <a:ext uri="{FF2B5EF4-FFF2-40B4-BE49-F238E27FC236}">
                <a16:creationId xmlns:a16="http://schemas.microsoft.com/office/drawing/2014/main" id="{9315F608-A18A-459B-25D1-1F416B893031}"/>
              </a:ext>
            </a:extLst>
          </p:cNvPr>
          <p:cNvSpPr txBox="1"/>
          <p:nvPr/>
        </p:nvSpPr>
        <p:spPr>
          <a:xfrm>
            <a:off x="7650533" y="3606267"/>
            <a:ext cx="1424145" cy="707886"/>
          </a:xfrm>
          <a:prstGeom prst="rect">
            <a:avLst/>
          </a:prstGeom>
          <a:noFill/>
        </p:spPr>
        <p:txBody>
          <a:bodyPr wrap="square" rtlCol="0">
            <a:spAutoFit/>
          </a:bodyPr>
          <a:lstStyle/>
          <a:p>
            <a:r>
              <a:rPr lang="en-GB" sz="1000" dirty="0"/>
              <a:t>Try running this cell without the print functions to see why we need them!</a:t>
            </a:r>
          </a:p>
        </p:txBody>
      </p:sp>
    </p:spTree>
    <p:extLst>
      <p:ext uri="{BB962C8B-B14F-4D97-AF65-F5344CB8AC3E}">
        <p14:creationId xmlns:p14="http://schemas.microsoft.com/office/powerpoint/2010/main" val="2090571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172141"/>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Consolas" panose="020B0609020204030204" pitchFamily="49" charset="0"/>
                <a:cs typeface="Arial"/>
              </a:rPr>
              <a:t>print()</a:t>
            </a:r>
            <a:r>
              <a:rPr lang="en-GB" sz="2000" dirty="0">
                <a:latin typeface="Arial"/>
                <a:cs typeface="Arial"/>
              </a:rPr>
              <a:t> accepts multiple arguments, it will print the concatenation of them, with each argument separated by a space. </a:t>
            </a:r>
          </a:p>
          <a:p>
            <a:pPr marL="342900" indent="-342900">
              <a:buFont typeface="Arial"/>
              <a:buChar char="•"/>
            </a:pPr>
            <a:r>
              <a:rPr lang="en-GB" sz="2000" dirty="0">
                <a:latin typeface="Arial"/>
                <a:cs typeface="Arial"/>
              </a:rPr>
              <a:t>Remember to </a:t>
            </a:r>
            <a:r>
              <a:rPr lang="en-GB" sz="2000" b="1" dirty="0">
                <a:latin typeface="Arial"/>
                <a:cs typeface="Arial"/>
              </a:rPr>
              <a:t>separate each input using a comma</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As we can see above, Python is happy to combine both text and arithmetic.</a:t>
            </a:r>
          </a:p>
        </p:txBody>
      </p:sp>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Printing</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7</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5" name="Picture 4" descr="A screenshot of a computer&#10;&#10;Description automatically generated">
            <a:extLst>
              <a:ext uri="{FF2B5EF4-FFF2-40B4-BE49-F238E27FC236}">
                <a16:creationId xmlns:a16="http://schemas.microsoft.com/office/drawing/2014/main" id="{6FD36440-9878-9627-5567-B6B6D5FEA2D6}"/>
              </a:ext>
            </a:extLst>
          </p:cNvPr>
          <p:cNvPicPr>
            <a:picLocks noChangeAspect="1"/>
          </p:cNvPicPr>
          <p:nvPr/>
        </p:nvPicPr>
        <p:blipFill rotWithShape="1">
          <a:blip r:embed="rId3"/>
          <a:srcRect b="50000"/>
          <a:stretch/>
        </p:blipFill>
        <p:spPr>
          <a:xfrm>
            <a:off x="1367899" y="1780863"/>
            <a:ext cx="2470261" cy="1036325"/>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D1617664-BA05-82E4-D800-BC352C68722E}"/>
              </a:ext>
            </a:extLst>
          </p:cNvPr>
          <p:cNvPicPr>
            <a:picLocks noChangeAspect="1"/>
          </p:cNvPicPr>
          <p:nvPr/>
        </p:nvPicPr>
        <p:blipFill rotWithShape="1">
          <a:blip r:embed="rId3"/>
          <a:srcRect t="55531"/>
          <a:stretch/>
        </p:blipFill>
        <p:spPr>
          <a:xfrm>
            <a:off x="4815121" y="1838187"/>
            <a:ext cx="2470261" cy="921676"/>
          </a:xfrm>
          <a:prstGeom prst="rect">
            <a:avLst/>
          </a:prstGeom>
        </p:spPr>
      </p:pic>
    </p:spTree>
    <p:extLst>
      <p:ext uri="{BB962C8B-B14F-4D97-AF65-F5344CB8AC3E}">
        <p14:creationId xmlns:p14="http://schemas.microsoft.com/office/powerpoint/2010/main" val="2689790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Printing and Arithmetic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8</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172141"/>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Print your three favourite colours by passing them as three separate inputs to </a:t>
            </a:r>
            <a:r>
              <a:rPr lang="en-GB" sz="2000" dirty="0">
                <a:latin typeface="Consolas" panose="020B0609020204030204" pitchFamily="49" charset="0"/>
                <a:cs typeface="Arial"/>
              </a:rPr>
              <a:t>print()</a:t>
            </a:r>
          </a:p>
          <a:p>
            <a:endParaRPr lang="en-GB" sz="2000" dirty="0">
              <a:latin typeface="Arial"/>
              <a:cs typeface="Arial"/>
            </a:endParaRPr>
          </a:p>
          <a:p>
            <a:pPr marL="342900" indent="-342900">
              <a:buFont typeface="Arial"/>
              <a:buChar char="•"/>
            </a:pPr>
            <a:r>
              <a:rPr lang="en-GB" sz="2000" dirty="0">
                <a:latin typeface="Arial"/>
                <a:cs typeface="Arial"/>
              </a:rPr>
              <a:t>Calculate 26, multiplied by 66, plus 13</a:t>
            </a:r>
          </a:p>
          <a:p>
            <a:pPr marL="342900" indent="-342900">
              <a:buFont typeface="Arial"/>
              <a:buChar char="•"/>
            </a:pPr>
            <a:r>
              <a:rPr lang="en-GB" sz="2000" dirty="0">
                <a:latin typeface="Arial"/>
                <a:cs typeface="Arial"/>
              </a:rPr>
              <a:t>Perform the same calculation but with 13 added to 66 before multiplication by 26 (python recognises brackets to define the order of operations)</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spTree>
    <p:extLst>
      <p:ext uri="{BB962C8B-B14F-4D97-AF65-F5344CB8AC3E}">
        <p14:creationId xmlns:p14="http://schemas.microsoft.com/office/powerpoint/2010/main" val="372518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Printing Puzzles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9</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10" name="Picture 9" descr="A screenshot of a computer&#10;&#10;Description automatically generated">
            <a:extLst>
              <a:ext uri="{FF2B5EF4-FFF2-40B4-BE49-F238E27FC236}">
                <a16:creationId xmlns:a16="http://schemas.microsoft.com/office/drawing/2014/main" id="{779A28C6-EBF0-5C28-4FDB-E6DB807D5B28}"/>
              </a:ext>
            </a:extLst>
          </p:cNvPr>
          <p:cNvPicPr>
            <a:picLocks noChangeAspect="1"/>
          </p:cNvPicPr>
          <p:nvPr/>
        </p:nvPicPr>
        <p:blipFill rotWithShape="1">
          <a:blip r:embed="rId3"/>
          <a:srcRect t="36995" b="33891"/>
          <a:stretch/>
        </p:blipFill>
        <p:spPr>
          <a:xfrm>
            <a:off x="552104" y="1894963"/>
            <a:ext cx="4323199" cy="881070"/>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7C9B1509-17C2-2A47-0EE1-9911A606C545}"/>
              </a:ext>
            </a:extLst>
          </p:cNvPr>
          <p:cNvPicPr>
            <a:picLocks noChangeAspect="1"/>
          </p:cNvPicPr>
          <p:nvPr/>
        </p:nvPicPr>
        <p:blipFill rotWithShape="1">
          <a:blip r:embed="rId3"/>
          <a:srcRect t="2931" r="8857" b="69147"/>
          <a:stretch/>
        </p:blipFill>
        <p:spPr>
          <a:xfrm>
            <a:off x="552104" y="734613"/>
            <a:ext cx="4402926" cy="944218"/>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4AE30F46-7916-9889-63A4-543DAF412079}"/>
              </a:ext>
            </a:extLst>
          </p:cNvPr>
          <p:cNvPicPr>
            <a:picLocks noChangeAspect="1"/>
          </p:cNvPicPr>
          <p:nvPr/>
        </p:nvPicPr>
        <p:blipFill rotWithShape="1">
          <a:blip r:embed="rId3"/>
          <a:srcRect t="70886" r="77211"/>
          <a:stretch/>
        </p:blipFill>
        <p:spPr>
          <a:xfrm>
            <a:off x="5153783" y="1894963"/>
            <a:ext cx="1055829" cy="944218"/>
          </a:xfrm>
          <a:prstGeom prst="rect">
            <a:avLst/>
          </a:prstGeom>
        </p:spPr>
      </p:pic>
      <p:sp>
        <p:nvSpPr>
          <p:cNvPr id="14" name="TextBox 13">
            <a:extLst>
              <a:ext uri="{FF2B5EF4-FFF2-40B4-BE49-F238E27FC236}">
                <a16:creationId xmlns:a16="http://schemas.microsoft.com/office/drawing/2014/main" id="{81349452-1B80-55F8-8162-1BF9B41A3B24}"/>
              </a:ext>
            </a:extLst>
          </p:cNvPr>
          <p:cNvSpPr txBox="1"/>
          <p:nvPr/>
        </p:nvSpPr>
        <p:spPr>
          <a:xfrm>
            <a:off x="487017" y="2946952"/>
            <a:ext cx="5252831" cy="307777"/>
          </a:xfrm>
          <a:prstGeom prst="rect">
            <a:avLst/>
          </a:prstGeom>
          <a:noFill/>
        </p:spPr>
        <p:txBody>
          <a:bodyPr wrap="square" rtlCol="0">
            <a:spAutoFit/>
          </a:bodyPr>
          <a:lstStyle/>
          <a:p>
            <a:r>
              <a:rPr lang="en-GB" sz="1400" dirty="0">
                <a:latin typeface="Consolas" panose="020B0609020204030204" pitchFamily="49" charset="0"/>
              </a:rPr>
              <a:t>+</a:t>
            </a:r>
            <a:r>
              <a:rPr lang="en-GB" sz="1400" dirty="0"/>
              <a:t> can be used to concatenate strings with no spaces</a:t>
            </a:r>
          </a:p>
        </p:txBody>
      </p:sp>
      <p:pic>
        <p:nvPicPr>
          <p:cNvPr id="16" name="Picture 15" descr="A screenshot of a computer&#10;&#10;Description automatically generated">
            <a:extLst>
              <a:ext uri="{FF2B5EF4-FFF2-40B4-BE49-F238E27FC236}">
                <a16:creationId xmlns:a16="http://schemas.microsoft.com/office/drawing/2014/main" id="{3925F781-B7D8-ADDD-E280-A1988E49B33D}"/>
              </a:ext>
            </a:extLst>
          </p:cNvPr>
          <p:cNvPicPr>
            <a:picLocks noChangeAspect="1"/>
          </p:cNvPicPr>
          <p:nvPr/>
        </p:nvPicPr>
        <p:blipFill rotWithShape="1">
          <a:blip r:embed="rId4"/>
          <a:srcRect t="70368"/>
          <a:stretch/>
        </p:blipFill>
        <p:spPr>
          <a:xfrm>
            <a:off x="4855264" y="3492031"/>
            <a:ext cx="1386814" cy="862848"/>
          </a:xfrm>
          <a:prstGeom prst="rect">
            <a:avLst/>
          </a:prstGeom>
        </p:spPr>
      </p:pic>
      <p:pic>
        <p:nvPicPr>
          <p:cNvPr id="17" name="Picture 16" descr="A screenshot of a computer&#10;&#10;Description automatically generated">
            <a:extLst>
              <a:ext uri="{FF2B5EF4-FFF2-40B4-BE49-F238E27FC236}">
                <a16:creationId xmlns:a16="http://schemas.microsoft.com/office/drawing/2014/main" id="{2F556191-C2DE-DC23-A3F2-97A44543909F}"/>
              </a:ext>
            </a:extLst>
          </p:cNvPr>
          <p:cNvPicPr>
            <a:picLocks noChangeAspect="1"/>
          </p:cNvPicPr>
          <p:nvPr/>
        </p:nvPicPr>
        <p:blipFill rotWithShape="1">
          <a:blip r:embed="rId4"/>
          <a:srcRect t="35038" b="35330"/>
          <a:stretch/>
        </p:blipFill>
        <p:spPr>
          <a:xfrm>
            <a:off x="3149456" y="3462211"/>
            <a:ext cx="1478456" cy="919866"/>
          </a:xfrm>
          <a:prstGeom prst="rect">
            <a:avLst/>
          </a:prstGeom>
        </p:spPr>
      </p:pic>
      <p:pic>
        <p:nvPicPr>
          <p:cNvPr id="18" name="Picture 17" descr="A screenshot of a computer&#10;&#10;Description automatically generated">
            <a:extLst>
              <a:ext uri="{FF2B5EF4-FFF2-40B4-BE49-F238E27FC236}">
                <a16:creationId xmlns:a16="http://schemas.microsoft.com/office/drawing/2014/main" id="{1D10800E-43CF-6132-19EC-FD24AF590ECB}"/>
              </a:ext>
            </a:extLst>
          </p:cNvPr>
          <p:cNvPicPr>
            <a:picLocks noChangeAspect="1"/>
          </p:cNvPicPr>
          <p:nvPr/>
        </p:nvPicPr>
        <p:blipFill rotWithShape="1">
          <a:blip r:embed="rId4"/>
          <a:srcRect t="3217" b="69380"/>
          <a:stretch/>
        </p:blipFill>
        <p:spPr>
          <a:xfrm>
            <a:off x="1595553" y="3494480"/>
            <a:ext cx="1326551" cy="763295"/>
          </a:xfrm>
          <a:prstGeom prst="rect">
            <a:avLst/>
          </a:prstGeom>
        </p:spPr>
      </p:pic>
      <p:sp>
        <p:nvSpPr>
          <p:cNvPr id="19" name="TextBox 18">
            <a:extLst>
              <a:ext uri="{FF2B5EF4-FFF2-40B4-BE49-F238E27FC236}">
                <a16:creationId xmlns:a16="http://schemas.microsoft.com/office/drawing/2014/main" id="{B19C6A6D-A67A-A723-CA9B-1624250FB126}"/>
              </a:ext>
            </a:extLst>
          </p:cNvPr>
          <p:cNvSpPr txBox="1"/>
          <p:nvPr/>
        </p:nvSpPr>
        <p:spPr>
          <a:xfrm>
            <a:off x="1489627" y="4403941"/>
            <a:ext cx="5252831" cy="523220"/>
          </a:xfrm>
          <a:prstGeom prst="rect">
            <a:avLst/>
          </a:prstGeom>
          <a:noFill/>
        </p:spPr>
        <p:txBody>
          <a:bodyPr wrap="square" rtlCol="0">
            <a:spAutoFit/>
          </a:bodyPr>
          <a:lstStyle/>
          <a:p>
            <a:r>
              <a:rPr lang="en-GB" sz="1400" dirty="0"/>
              <a:t>python recognises order of operations by default. We can use brackets </a:t>
            </a:r>
            <a:r>
              <a:rPr lang="en-GB" sz="1400" dirty="0">
                <a:latin typeface="Consolas" panose="020B0609020204030204" pitchFamily="49" charset="0"/>
              </a:rPr>
              <a:t>()</a:t>
            </a:r>
            <a:r>
              <a:rPr lang="en-GB" sz="1400" dirty="0"/>
              <a:t> to override this.</a:t>
            </a:r>
            <a:r>
              <a:rPr lang="en-GB" sz="1400" dirty="0">
                <a:latin typeface="Consolas" panose="020B0609020204030204" pitchFamily="49" charset="0"/>
              </a:rPr>
              <a:t> </a:t>
            </a:r>
            <a:endParaRPr lang="en-GB" sz="1400" dirty="0"/>
          </a:p>
        </p:txBody>
      </p:sp>
    </p:spTree>
    <p:extLst>
      <p:ext uri="{BB962C8B-B14F-4D97-AF65-F5344CB8AC3E}">
        <p14:creationId xmlns:p14="http://schemas.microsoft.com/office/powerpoint/2010/main" val="296256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Custom 239">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B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haredContentType xmlns="Microsoft.SharePoint.Taxonomy.ContentTypeSync" SourceId="1ee89e71-04cd-405e-9ca3-99e020c1694d" ContentTypeId="0x0101" PreviousValue="false"/>
</file>

<file path=customXml/itemProps1.xml><?xml version="1.0" encoding="utf-8"?>
<ds:datastoreItem xmlns:ds="http://schemas.openxmlformats.org/officeDocument/2006/customXml" ds:itemID="{8E7055A9-979E-42E4-8AE4-11D4A57371C1}">
  <ds:schemaRefs>
    <ds:schemaRef ds:uri="9675ef8f-b755-4cd6-a742-8cae3d86c4fe"/>
    <ds:schemaRef ds:uri="http://purl.org/dc/terms/"/>
    <ds:schemaRef ds:uri="http://schemas.microsoft.com/office/2006/documentManagement/types"/>
    <ds:schemaRef ds:uri="http://schemas.microsoft.com/office/infopath/2007/PartnerControls"/>
    <ds:schemaRef ds:uri="http://purl.org/dc/elements/1.1/"/>
    <ds:schemaRef ds:uri="http://schemas.microsoft.com/office/2006/metadata/properties"/>
    <ds:schemaRef ds:uri="44a56295-c29e-4898-8136-a54736c65b82"/>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CCB085B9-8EF5-4B2C-B089-029492EC23AC}">
  <ds:schemaRefs>
    <ds:schemaRef ds:uri="http://schemas.microsoft.com/sharepoint/v3/contenttype/forms"/>
  </ds:schemaRefs>
</ds:datastoreItem>
</file>

<file path=customXml/itemProps3.xml><?xml version="1.0" encoding="utf-8"?>
<ds:datastoreItem xmlns:ds="http://schemas.openxmlformats.org/officeDocument/2006/customXml" ds:itemID="{24E5F6C7-5787-4F29-BDCC-CDAE99EBBC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a56295-c29e-4898-8136-a54736c65b82"/>
    <ds:schemaRef ds:uri="9675ef8f-b755-4cd6-a742-8cae3d86c4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3D9D9437-4660-4E6E-9349-9C8386915BD1}">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blank</Template>
  <TotalTime>2564</TotalTime>
  <Words>1189</Words>
  <Application>Microsoft Office PowerPoint</Application>
  <PresentationFormat>On-screen Show (16:9)</PresentationFormat>
  <Paragraphs>190</Paragraphs>
  <Slides>23</Slides>
  <Notes>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23</vt:i4>
      </vt:variant>
    </vt:vector>
  </HeadingPairs>
  <TitlesOfParts>
    <vt:vector size="31" baseType="lpstr">
      <vt:lpstr>Arial</vt:lpstr>
      <vt:lpstr>Calibri</vt:lpstr>
      <vt:lpstr>Cambria Math</vt:lpstr>
      <vt:lpstr>Consolas</vt:lpstr>
      <vt:lpstr>AZ Cover Slide Options</vt:lpstr>
      <vt:lpstr>AZ Divider Slide Options</vt:lpstr>
      <vt:lpstr>AZ Divider Slide Options - Colours</vt:lpstr>
      <vt:lpstr>AZ General Master Slide Options</vt:lpstr>
      <vt:lpstr>Beginner’s Python – Session One</vt:lpstr>
      <vt:lpstr>Session Content</vt:lpstr>
      <vt:lpstr>Using Google Colab</vt:lpstr>
      <vt:lpstr>Using Google Colab</vt:lpstr>
      <vt:lpstr>Python as a Fancy Calculator</vt:lpstr>
      <vt:lpstr>Printing</vt:lpstr>
      <vt:lpstr>Printing</vt:lpstr>
      <vt:lpstr>Printing and Arithmetic Puzzles</vt:lpstr>
      <vt:lpstr>Printing Puzzles Solutions</vt:lpstr>
      <vt:lpstr>Variables</vt:lpstr>
      <vt:lpstr>Why use Variables?</vt:lpstr>
      <vt:lpstr>Variables Puzzles</vt:lpstr>
      <vt:lpstr>Variables Puzzles Solutions </vt:lpstr>
      <vt:lpstr>Manipulating Variables</vt:lpstr>
      <vt:lpstr>Manipulating Variables Puzzles</vt:lpstr>
      <vt:lpstr>Manipulating Variables Puzzles Solutions</vt:lpstr>
      <vt:lpstr>Variable Types</vt:lpstr>
      <vt:lpstr>Aside: Functions</vt:lpstr>
      <vt:lpstr>Variable Types Puzzles</vt:lpstr>
      <vt:lpstr>Variable Types Puzzles Solutions</vt:lpstr>
      <vt:lpstr>More Variable Puzzles</vt:lpstr>
      <vt:lpstr>More Variable Puzzles Solutions</vt:lpstr>
      <vt:lpstr>Next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Boyle, Jamie</cp:lastModifiedBy>
  <cp:revision>40</cp:revision>
  <cp:lastPrinted>2018-03-07T14:46:57Z</cp:lastPrinted>
  <dcterms:created xsi:type="dcterms:W3CDTF">2019-09-20T09:22:01Z</dcterms:created>
  <dcterms:modified xsi:type="dcterms:W3CDTF">2024-03-05T11:24:20Z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